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5" r:id="rId4"/>
    <p:sldMasterId id="2147483657" r:id="rId5"/>
  </p:sldMasterIdLst>
  <p:notesMasterIdLst>
    <p:notesMasterId r:id="rId21"/>
  </p:notesMasterIdLst>
  <p:handoutMasterIdLst>
    <p:handoutMasterId r:id="rId34"/>
  </p:handoutMasterIdLst>
  <p:sldIdLst>
    <p:sldId id="415" r:id="rId6"/>
    <p:sldId id="802" r:id="rId7"/>
    <p:sldId id="421" r:id="rId8"/>
    <p:sldId id="422" r:id="rId9"/>
    <p:sldId id="458" r:id="rId10"/>
    <p:sldId id="460" r:id="rId11"/>
    <p:sldId id="459" r:id="rId12"/>
    <p:sldId id="426" r:id="rId13"/>
    <p:sldId id="586" r:id="rId14"/>
    <p:sldId id="437" r:id="rId15"/>
    <p:sldId id="440" r:id="rId16"/>
    <p:sldId id="439" r:id="rId17"/>
    <p:sldId id="434" r:id="rId18"/>
    <p:sldId id="443" r:id="rId19"/>
    <p:sldId id="524" r:id="rId20"/>
    <p:sldId id="770" r:id="rId22"/>
    <p:sldId id="800" r:id="rId23"/>
    <p:sldId id="776" r:id="rId24"/>
    <p:sldId id="782" r:id="rId25"/>
    <p:sldId id="797" r:id="rId26"/>
    <p:sldId id="777" r:id="rId27"/>
    <p:sldId id="799" r:id="rId28"/>
    <p:sldId id="790" r:id="rId29"/>
    <p:sldId id="794" r:id="rId30"/>
    <p:sldId id="793" r:id="rId31"/>
    <p:sldId id="798" r:id="rId32"/>
    <p:sldId id="55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真" initials="胡" lastIdx="3" clrIdx="0"/>
  <p:cmAuthor id="2" name="Microsoft 帐户" initials="M帐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E5"/>
    <a:srgbClr val="2B378E"/>
    <a:srgbClr val="17288B"/>
    <a:srgbClr val="FFFFFF"/>
    <a:srgbClr val="A00000"/>
    <a:srgbClr val="B40000"/>
    <a:srgbClr val="FF0000"/>
    <a:srgbClr val="DC0000"/>
    <a:srgbClr val="00B0F0"/>
    <a:srgbClr val="7E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92" y="-376"/>
      </p:cViewPr>
      <p:guideLst>
        <p:guide orient="horz" pos="2106"/>
        <p:guide pos="37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dministrator\Desktop\&#31185;&#30740;&#21019;&#2603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1"/>
              <a:t>集团近五年专利授权概况</a:t>
            </a:r>
            <a:endParaRPr lang="zh-CN" altLang="en-US" sz="1400" b="1"/>
          </a:p>
        </c:rich>
      </c:tx>
      <c:layout>
        <c:manualLayout>
          <c:xMode val="edge"/>
          <c:yMode val="edge"/>
          <c:x val="0.271579899635962"/>
          <c:y val="0.036535483644500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[科研创新.xlsx]专利!$B$6</c:f>
              <c:strCache>
                <c:ptCount val="1"/>
                <c:pt idx="0">
                  <c:v>国内发明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[科研创新.xlsx]专利!$C$5:$G$5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[科研创新.xlsx]专利!$C$6:$G$6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10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[科研创新.xlsx]专利!$B$7</c:f>
              <c:strCache>
                <c:ptCount val="1"/>
                <c:pt idx="0">
                  <c:v>美国发明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[科研创新.xlsx]专利!$C$5:$G$5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[科研创新.xlsx]专利!$C$7:$G$7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[科研创新.xlsx]专利!$B$8</c:f>
              <c:strCache>
                <c:ptCount val="1"/>
                <c:pt idx="0">
                  <c:v>台湾发明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[科研创新.xlsx]专利!$C$5:$G$5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[科研创新.xlsx]专利!$C$8:$G$8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[科研创新.xlsx]专利!$B$9</c:f>
              <c:strCache>
                <c:ptCount val="1"/>
                <c:pt idx="0">
                  <c:v>实用新型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[科研创新.xlsx]专利!$C$5:$G$5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[科研创新.xlsx]专利!$C$9:$G$9</c:f>
              <c:numCache>
                <c:formatCode>General</c:formatCode>
                <c:ptCount val="5"/>
                <c:pt idx="0">
                  <c:v>6</c:v>
                </c:pt>
                <c:pt idx="1">
                  <c:v>28</c:v>
                </c:pt>
                <c:pt idx="2">
                  <c:v>61</c:v>
                </c:pt>
                <c:pt idx="3">
                  <c:v>84</c:v>
                </c:pt>
                <c:pt idx="4">
                  <c:v>87</c:v>
                </c:pt>
              </c:numCache>
            </c:numRef>
          </c:val>
        </c:ser>
        <c:ser>
          <c:idx val="4"/>
          <c:order val="4"/>
          <c:tx>
            <c:strRef>
              <c:f>[科研创新.xlsx]专利!$B$10</c:f>
              <c:strCache>
                <c:ptCount val="1"/>
                <c:pt idx="0">
                  <c:v>外观设计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[科研创新.xlsx]专利!$C$5:$G$5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[科研创新.xlsx]专利!$C$10:$G$10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19232"/>
        <c:axId val="144321920"/>
      </c:barChart>
      <c:lineChart>
        <c:grouping val="standard"/>
        <c:varyColors val="0"/>
        <c:ser>
          <c:idx val="5"/>
          <c:order val="5"/>
          <c:tx>
            <c:strRef>
              <c:f>[科研创新.xlsx]专利!$B$11</c:f>
              <c:strCache>
                <c:ptCount val="1"/>
                <c:pt idx="0">
                  <c:v>小计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5"/>
                  <c:y val="-0.02464788732394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708333333333333"/>
                  <c:y val="-0.014084507042253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666666666666667"/>
                  <c:y val="-0.01056338028169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625"/>
                  <c:y val="-0.01760563380281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375"/>
                  <c:y val="-0.02112676056338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[科研创新.xlsx]专利!$C$5:$G$5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[科研创新.xlsx]专利!$C$11:$G$11</c:f>
              <c:numCache>
                <c:formatCode>General</c:formatCode>
                <c:ptCount val="5"/>
                <c:pt idx="0">
                  <c:v>7</c:v>
                </c:pt>
                <c:pt idx="1">
                  <c:v>28</c:v>
                </c:pt>
                <c:pt idx="2">
                  <c:v>64</c:v>
                </c:pt>
                <c:pt idx="3">
                  <c:v>97</c:v>
                </c:pt>
                <c:pt idx="4">
                  <c:v>132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144336000"/>
        <c:axId val="144337536"/>
      </c:lineChart>
      <c:catAx>
        <c:axId val="1443192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4321920"/>
        <c:crosses val="autoZero"/>
        <c:auto val="1"/>
        <c:lblAlgn val="ctr"/>
        <c:lblOffset val="100"/>
        <c:noMultiLvlLbl val="0"/>
      </c:catAx>
      <c:valAx>
        <c:axId val="1443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4319232"/>
        <c:crosses val="autoZero"/>
        <c:crossBetween val="between"/>
      </c:valAx>
      <c:catAx>
        <c:axId val="144336000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4337536"/>
        <c:crosses val="autoZero"/>
        <c:auto val="1"/>
        <c:lblAlgn val="ctr"/>
        <c:lblOffset val="100"/>
        <c:noMultiLvlLbl val="0"/>
      </c:catAx>
      <c:valAx>
        <c:axId val="1443375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433600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1400" b="1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9A8F0-FD03-4A42-B399-DD1847CF3B9C}" type="doc">
      <dgm:prSet loTypeId="urn:microsoft.com/office/officeart/2009/3/layout/StepUpProcess#1" loCatId="process" qsTypeId="urn:microsoft.com/office/officeart/2005/8/quickstyle/simple1#1" qsCatId="simple" csTypeId="urn:microsoft.com/office/officeart/2005/8/colors/accent5_2#1" csCatId="accent1" phldr="0"/>
      <dgm:spPr/>
      <dgm:t>
        <a:bodyPr/>
        <a:lstStyle/>
        <a:p>
          <a:endParaRPr lang="zh-CN" altLang="en-US"/>
        </a:p>
      </dgm:t>
    </dgm:pt>
    <dgm:pt modelId="{1FCF0387-0431-424F-8912-B70996C7CAD2}">
      <dgm:prSet phldrT="[文本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A66327-93DC-4FD4-AE8A-8F24FCE05CDE}" cxnId="{3308D428-0910-401F-B5DA-F52FEF019556}" type="parTrans">
      <dgm:prSet/>
      <dgm:spPr/>
      <dgm:t>
        <a:bodyPr/>
        <a:lstStyle/>
        <a:p>
          <a:endParaRPr lang="zh-CN" altLang="en-US"/>
        </a:p>
      </dgm:t>
    </dgm:pt>
    <dgm:pt modelId="{1ACD84AE-35B3-4501-8CB5-7896D190196E}" cxnId="{3308D428-0910-401F-B5DA-F52FEF019556}" type="sibTrans">
      <dgm:prSet/>
      <dgm:spPr/>
      <dgm:t>
        <a:bodyPr/>
        <a:lstStyle/>
        <a:p>
          <a:endParaRPr lang="zh-CN" altLang="en-US"/>
        </a:p>
      </dgm:t>
    </dgm:pt>
    <dgm:pt modelId="{C0684277-C38B-4FE4-9953-01ADA6FC931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2600" dirty="0"/>
        </a:p>
      </dgm:t>
    </dgm:pt>
    <dgm:pt modelId="{4F2FD060-682C-499B-8CBE-3B7E81C21503}" cxnId="{1F63CF79-6737-412D-803C-316CC8B579BC}" type="parTrans">
      <dgm:prSet/>
      <dgm:spPr/>
      <dgm:t>
        <a:bodyPr/>
        <a:lstStyle/>
        <a:p>
          <a:endParaRPr lang="zh-CN" altLang="en-US"/>
        </a:p>
      </dgm:t>
    </dgm:pt>
    <dgm:pt modelId="{43D68AA1-D163-436F-8801-11F307D46E96}" cxnId="{1F63CF79-6737-412D-803C-316CC8B579BC}" type="sibTrans">
      <dgm:prSet/>
      <dgm:spPr/>
      <dgm:t>
        <a:bodyPr/>
        <a:lstStyle/>
        <a:p>
          <a:endParaRPr lang="zh-CN" altLang="en-US"/>
        </a:p>
      </dgm:t>
    </dgm:pt>
    <dgm:pt modelId="{F4F5FF93-4448-48C0-A88A-3BB24D9FA36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2600"/>
        </a:p>
      </dgm:t>
    </dgm:pt>
    <dgm:pt modelId="{012ADF2A-66C3-4899-87C3-DE8326448493}" cxnId="{15F2A6E5-BDB2-486B-A2BC-5D5E30A84B01}" type="parTrans">
      <dgm:prSet/>
      <dgm:spPr/>
      <dgm:t>
        <a:bodyPr/>
        <a:lstStyle/>
        <a:p>
          <a:endParaRPr lang="zh-CN" altLang="en-US"/>
        </a:p>
      </dgm:t>
    </dgm:pt>
    <dgm:pt modelId="{597004CC-EF69-4DFE-A920-B466C8D9C313}" cxnId="{15F2A6E5-BDB2-486B-A2BC-5D5E30A84B01}" type="sibTrans">
      <dgm:prSet/>
      <dgm:spPr/>
      <dgm:t>
        <a:bodyPr/>
        <a:lstStyle/>
        <a:p>
          <a:endParaRPr lang="zh-CN" altLang="en-US"/>
        </a:p>
      </dgm:t>
    </dgm:pt>
    <dgm:pt modelId="{7AA26C81-6BAB-4F08-B8BD-6CF48DCA097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2600"/>
        </a:p>
      </dgm:t>
    </dgm:pt>
    <dgm:pt modelId="{21D34148-EA52-4197-BC1C-8373FAF3B58A}" cxnId="{87777D29-BA69-4B19-96DC-AF2D5F490F11}" type="parTrans">
      <dgm:prSet/>
      <dgm:spPr/>
      <dgm:t>
        <a:bodyPr/>
        <a:lstStyle/>
        <a:p>
          <a:endParaRPr lang="zh-CN" altLang="en-US"/>
        </a:p>
      </dgm:t>
    </dgm:pt>
    <dgm:pt modelId="{E42E9547-1CE3-45E8-BE2F-C6F47E9E0A5C}" cxnId="{87777D29-BA69-4B19-96DC-AF2D5F490F11}" type="sibTrans">
      <dgm:prSet/>
      <dgm:spPr/>
      <dgm:t>
        <a:bodyPr/>
        <a:lstStyle/>
        <a:p>
          <a:endParaRPr lang="zh-CN" altLang="en-US"/>
        </a:p>
      </dgm:t>
    </dgm:pt>
    <dgm:pt modelId="{FFE9687A-4B93-4F09-A722-2AF3FA52CA4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2600"/>
        </a:p>
      </dgm:t>
    </dgm:pt>
    <dgm:pt modelId="{E0D262FB-52AD-4C9D-895E-9D6242AD5CA7}" cxnId="{F1E09380-C478-4CB1-AEE2-E6BA99855ED7}" type="parTrans">
      <dgm:prSet/>
      <dgm:spPr/>
      <dgm:t>
        <a:bodyPr/>
        <a:lstStyle/>
        <a:p>
          <a:endParaRPr lang="zh-CN" altLang="en-US"/>
        </a:p>
      </dgm:t>
    </dgm:pt>
    <dgm:pt modelId="{3AE77AE8-E1C6-4A49-808B-35165BF57E71}" cxnId="{F1E09380-C478-4CB1-AEE2-E6BA99855ED7}" type="sibTrans">
      <dgm:prSet/>
      <dgm:spPr/>
      <dgm:t>
        <a:bodyPr/>
        <a:lstStyle/>
        <a:p>
          <a:endParaRPr lang="zh-CN" altLang="en-US"/>
        </a:p>
      </dgm:t>
    </dgm:pt>
    <dgm:pt modelId="{E390FC63-1D0D-424F-8CE0-5A486A8F947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2600"/>
        </a:p>
      </dgm:t>
    </dgm:pt>
    <dgm:pt modelId="{A38D91D4-7B8F-40C0-9F41-B2A9262E9C3D}" cxnId="{AE15C4AA-DE22-4535-8715-5DD2C67C0A88}" type="parTrans">
      <dgm:prSet/>
      <dgm:spPr/>
      <dgm:t>
        <a:bodyPr/>
        <a:lstStyle/>
        <a:p>
          <a:endParaRPr lang="zh-CN" altLang="en-US"/>
        </a:p>
      </dgm:t>
    </dgm:pt>
    <dgm:pt modelId="{23E95909-DB7B-42DF-84E7-EA3D705FA491}" cxnId="{AE15C4AA-DE22-4535-8715-5DD2C67C0A88}" type="sibTrans">
      <dgm:prSet/>
      <dgm:spPr/>
      <dgm:t>
        <a:bodyPr/>
        <a:lstStyle/>
        <a:p>
          <a:endParaRPr lang="zh-CN" altLang="en-US"/>
        </a:p>
      </dgm:t>
    </dgm:pt>
    <dgm:pt modelId="{33986BD9-3777-4280-A90D-599EF8FD745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2600"/>
        </a:p>
      </dgm:t>
    </dgm:pt>
    <dgm:pt modelId="{95915587-42A7-4185-B2C3-A5DBA66B2402}" cxnId="{DF5C1E9A-CBE2-4AEE-ADA1-1EA49251DCDF}" type="parTrans">
      <dgm:prSet/>
      <dgm:spPr/>
      <dgm:t>
        <a:bodyPr/>
        <a:lstStyle/>
        <a:p>
          <a:endParaRPr lang="zh-CN" altLang="en-US"/>
        </a:p>
      </dgm:t>
    </dgm:pt>
    <dgm:pt modelId="{18DE2268-FF8A-4908-974E-7C61CE1D1E40}" cxnId="{DF5C1E9A-CBE2-4AEE-ADA1-1EA49251DCDF}" type="sibTrans">
      <dgm:prSet/>
      <dgm:spPr/>
      <dgm:t>
        <a:bodyPr/>
        <a:lstStyle/>
        <a:p>
          <a:endParaRPr lang="zh-CN" altLang="en-US"/>
        </a:p>
      </dgm:t>
    </dgm:pt>
    <dgm:pt modelId="{AD7CD245-D31D-4FA1-AC14-2A2C01994A9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2600"/>
        </a:p>
      </dgm:t>
    </dgm:pt>
    <dgm:pt modelId="{19672231-5A66-4B67-B7D1-DB2E877A1A2A}" cxnId="{4BB18F79-3232-4EAA-8176-33F03DB53901}" type="parTrans">
      <dgm:prSet/>
      <dgm:spPr/>
      <dgm:t>
        <a:bodyPr/>
        <a:lstStyle/>
        <a:p>
          <a:endParaRPr lang="zh-CN" altLang="en-US"/>
        </a:p>
      </dgm:t>
    </dgm:pt>
    <dgm:pt modelId="{5FBC81D6-FFF3-4384-BBF8-745474CA6E4A}" cxnId="{4BB18F79-3232-4EAA-8176-33F03DB53901}" type="sibTrans">
      <dgm:prSet/>
      <dgm:spPr/>
      <dgm:t>
        <a:bodyPr/>
        <a:lstStyle/>
        <a:p>
          <a:endParaRPr lang="zh-CN" altLang="en-US"/>
        </a:p>
      </dgm:t>
    </dgm:pt>
    <dgm:pt modelId="{5DCC5F84-CA12-47C9-AAB3-6C146185DFE7}">
      <dgm:prSet/>
      <dgm:spPr/>
      <dgm:t>
        <a:bodyPr/>
        <a:lstStyle/>
        <a:p>
          <a:endParaRPr altLang="en-US"/>
        </a:p>
      </dgm:t>
    </dgm:pt>
    <dgm:pt modelId="{7E870EA3-3B27-491F-8020-F3F99ECA4DA2}" cxnId="{BB202706-8093-4BFD-9688-F09F9F9E7E3B}" type="parTrans">
      <dgm:prSet/>
      <dgm:spPr/>
      <dgm:t>
        <a:bodyPr/>
        <a:lstStyle/>
        <a:p>
          <a:endParaRPr lang="zh-CN" altLang="en-US"/>
        </a:p>
      </dgm:t>
    </dgm:pt>
    <dgm:pt modelId="{C1AE77BC-6134-4958-9C14-5771D3FF063F}" cxnId="{BB202706-8093-4BFD-9688-F09F9F9E7E3B}" type="sibTrans">
      <dgm:prSet/>
      <dgm:spPr/>
      <dgm:t>
        <a:bodyPr/>
        <a:lstStyle/>
        <a:p>
          <a:endParaRPr lang="zh-CN" altLang="en-US"/>
        </a:p>
      </dgm:t>
    </dgm:pt>
    <dgm:pt modelId="{1FE95CDF-86DC-4E09-AF3E-B67955BDAFDB}">
      <dgm:prSet/>
      <dgm:spPr/>
      <dgm:t>
        <a:bodyPr/>
        <a:lstStyle/>
        <a:p>
          <a:endParaRPr altLang="en-US"/>
        </a:p>
      </dgm:t>
    </dgm:pt>
    <dgm:pt modelId="{06CEC914-54E8-46B0-B91C-2C83A57D5BFB}" cxnId="{6289E1AE-9D71-4C99-86D8-E6EE1C0B09C9}" type="parTrans">
      <dgm:prSet/>
      <dgm:spPr/>
      <dgm:t>
        <a:bodyPr/>
        <a:lstStyle/>
        <a:p>
          <a:endParaRPr lang="zh-CN" altLang="en-US"/>
        </a:p>
      </dgm:t>
    </dgm:pt>
    <dgm:pt modelId="{0120F0B4-5CD9-482B-BBE7-DE21167BB7F5}" cxnId="{6289E1AE-9D71-4C99-86D8-E6EE1C0B09C9}" type="sibTrans">
      <dgm:prSet/>
      <dgm:spPr/>
      <dgm:t>
        <a:bodyPr/>
        <a:lstStyle/>
        <a:p>
          <a:endParaRPr lang="zh-CN" altLang="en-US"/>
        </a:p>
      </dgm:t>
    </dgm:pt>
    <dgm:pt modelId="{FE0953B8-219F-448F-96B3-4A0C1E3EC459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07F94D-B8B5-466C-96D1-E1A9A5D090C9}" cxnId="{B4DE48AC-9475-4559-8B4C-BA9995B0801D}" type="parTrans">
      <dgm:prSet/>
      <dgm:spPr/>
      <dgm:t>
        <a:bodyPr/>
        <a:lstStyle/>
        <a:p>
          <a:endParaRPr lang="zh-CN" altLang="en-US"/>
        </a:p>
      </dgm:t>
    </dgm:pt>
    <dgm:pt modelId="{6CF96CC3-3A72-4D0C-9B21-8FD30484CA44}" cxnId="{B4DE48AC-9475-4559-8B4C-BA9995B0801D}" type="sibTrans">
      <dgm:prSet/>
      <dgm:spPr/>
      <dgm:t>
        <a:bodyPr/>
        <a:lstStyle/>
        <a:p>
          <a:endParaRPr lang="zh-CN" altLang="en-US"/>
        </a:p>
      </dgm:t>
    </dgm:pt>
    <dgm:pt modelId="{E481D091-EEAF-4E5D-9374-1C831D2277E1}">
      <dgm:prSet/>
      <dgm:spPr/>
      <dgm:t>
        <a:bodyPr/>
        <a:lstStyle/>
        <a:p>
          <a:endParaRPr altLang="en-US"/>
        </a:p>
      </dgm:t>
    </dgm:pt>
    <dgm:pt modelId="{2D652458-6A9E-4A45-B5E3-2483EF0DD1AF}" cxnId="{28021EC4-3B96-4794-8960-B6180BA75109}" type="parTrans">
      <dgm:prSet/>
      <dgm:spPr/>
      <dgm:t>
        <a:bodyPr/>
        <a:lstStyle/>
        <a:p>
          <a:endParaRPr lang="zh-CN" altLang="en-US"/>
        </a:p>
      </dgm:t>
    </dgm:pt>
    <dgm:pt modelId="{88C50936-6A68-49B2-9736-00962C5E1FED}" cxnId="{28021EC4-3B96-4794-8960-B6180BA75109}" type="sibTrans">
      <dgm:prSet/>
      <dgm:spPr/>
      <dgm:t>
        <a:bodyPr/>
        <a:lstStyle/>
        <a:p>
          <a:endParaRPr lang="zh-CN" altLang="en-US"/>
        </a:p>
      </dgm:t>
    </dgm:pt>
    <dgm:pt modelId="{26682B4D-98F1-4918-8BA4-E9BACFF69973}" type="pres">
      <dgm:prSet presAssocID="{16B9A8F0-FD03-4A42-B399-DD1847CF3B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CD2B0587-425B-4323-83E6-BADEF0A365FB}" type="pres">
      <dgm:prSet presAssocID="{1FCF0387-0431-424F-8912-B70996C7CAD2}" presName="composite" presStyleCnt="0"/>
      <dgm:spPr/>
    </dgm:pt>
    <dgm:pt modelId="{D804A231-4617-491C-9766-3FC53C39479E}" type="pres">
      <dgm:prSet presAssocID="{1FCF0387-0431-424F-8912-B70996C7CAD2}" presName="LShape" presStyleLbl="alignNode1" presStyleIdx="0" presStyleCnt="9"/>
      <dgm:spPr>
        <a:solidFill>
          <a:schemeClr val="accent5">
            <a:lumMod val="75000"/>
          </a:schemeClr>
        </a:solidFill>
      </dgm:spPr>
    </dgm:pt>
    <dgm:pt modelId="{BC31EB00-2A90-4CCF-B82C-4A7025E8535A}" type="pres">
      <dgm:prSet presAssocID="{1FCF0387-0431-424F-8912-B70996C7CAD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9850C3-35E4-43A9-841E-37DE8E695D93}" type="pres">
      <dgm:prSet presAssocID="{1FCF0387-0431-424F-8912-B70996C7CAD2}" presName="Triangle" presStyleLbl="alignNode1" presStyleIdx="1" presStyleCnt="9"/>
      <dgm:spPr/>
    </dgm:pt>
    <dgm:pt modelId="{814AEBBB-BEC6-4360-9A83-36178B73197B}" type="pres">
      <dgm:prSet presAssocID="{1ACD84AE-35B3-4501-8CB5-7896D190196E}" presName="sibTrans" presStyleCnt="0"/>
      <dgm:spPr/>
    </dgm:pt>
    <dgm:pt modelId="{56EBBF49-9546-4DF1-8A8B-2CCFC0AAEB8A}" type="pres">
      <dgm:prSet presAssocID="{1ACD84AE-35B3-4501-8CB5-7896D190196E}" presName="space" presStyleCnt="0"/>
      <dgm:spPr/>
    </dgm:pt>
    <dgm:pt modelId="{A39AC29E-D6CE-4B39-93D9-412BBB3F9854}" type="pres">
      <dgm:prSet presAssocID="{5DCC5F84-CA12-47C9-AAB3-6C146185DFE7}" presName="composite" presStyleCnt="0"/>
      <dgm:spPr/>
    </dgm:pt>
    <dgm:pt modelId="{ACE86C65-E724-40CC-B34D-0432715DE5CA}" type="pres">
      <dgm:prSet presAssocID="{5DCC5F84-CA12-47C9-AAB3-6C146185DFE7}" presName="LShape" presStyleLbl="alignNode1" presStyleIdx="2" presStyleCnt="9"/>
      <dgm:spPr>
        <a:solidFill>
          <a:schemeClr val="accent5">
            <a:lumMod val="75000"/>
          </a:schemeClr>
        </a:solidFill>
      </dgm:spPr>
    </dgm:pt>
    <dgm:pt modelId="{607C3687-D3A9-433A-82E8-9F86D8859ED1}" type="pres">
      <dgm:prSet presAssocID="{5DCC5F84-CA12-47C9-AAB3-6C146185DFE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E312E6-EF6B-4C8E-8BD7-1D7E22844BFE}" type="pres">
      <dgm:prSet presAssocID="{5DCC5F84-CA12-47C9-AAB3-6C146185DFE7}" presName="Triangle" presStyleLbl="alignNode1" presStyleIdx="3" presStyleCnt="9"/>
      <dgm:spPr/>
    </dgm:pt>
    <dgm:pt modelId="{ADB8BC25-9B4A-4630-B51C-633036FBE55F}" type="pres">
      <dgm:prSet presAssocID="{C1AE77BC-6134-4958-9C14-5771D3FF063F}" presName="sibTrans" presStyleCnt="0"/>
      <dgm:spPr/>
    </dgm:pt>
    <dgm:pt modelId="{FA49EC55-93B4-4576-AB76-792BA2446AE7}" type="pres">
      <dgm:prSet presAssocID="{C1AE77BC-6134-4958-9C14-5771D3FF063F}" presName="space" presStyleCnt="0"/>
      <dgm:spPr/>
    </dgm:pt>
    <dgm:pt modelId="{05C78919-C0A9-4A10-B4EA-3E1F5F516CCF}" type="pres">
      <dgm:prSet presAssocID="{1FE95CDF-86DC-4E09-AF3E-B67955BDAFDB}" presName="composite" presStyleCnt="0"/>
      <dgm:spPr/>
    </dgm:pt>
    <dgm:pt modelId="{8A0D3142-DA74-47AE-9B66-DCE0EC448436}" type="pres">
      <dgm:prSet presAssocID="{1FE95CDF-86DC-4E09-AF3E-B67955BDAFDB}" presName="LShape" presStyleLbl="alignNode1" presStyleIdx="4" presStyleCnt="9"/>
      <dgm:spPr>
        <a:solidFill>
          <a:schemeClr val="accent5">
            <a:lumMod val="75000"/>
          </a:schemeClr>
        </a:solidFill>
      </dgm:spPr>
    </dgm:pt>
    <dgm:pt modelId="{4307129A-3A33-419E-8581-F6ADD4503F13}" type="pres">
      <dgm:prSet presAssocID="{1FE95CDF-86DC-4E09-AF3E-B67955BDAFD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8C2D51-FC2E-4073-9C36-22097AE3781C}" type="pres">
      <dgm:prSet presAssocID="{1FE95CDF-86DC-4E09-AF3E-B67955BDAFDB}" presName="Triangle" presStyleLbl="alignNode1" presStyleIdx="5" presStyleCnt="9"/>
      <dgm:spPr/>
    </dgm:pt>
    <dgm:pt modelId="{3FEB66AE-695A-4E70-B0A1-0134AD452564}" type="pres">
      <dgm:prSet presAssocID="{0120F0B4-5CD9-482B-BBE7-DE21167BB7F5}" presName="sibTrans" presStyleCnt="0"/>
      <dgm:spPr/>
    </dgm:pt>
    <dgm:pt modelId="{3F8CA1F3-F4E9-4916-8793-54B5AFD12C3D}" type="pres">
      <dgm:prSet presAssocID="{0120F0B4-5CD9-482B-BBE7-DE21167BB7F5}" presName="space" presStyleCnt="0"/>
      <dgm:spPr/>
    </dgm:pt>
    <dgm:pt modelId="{F1BDA1DE-7774-41D4-B6CC-EA34BFE0E1F6}" type="pres">
      <dgm:prSet presAssocID="{FE0953B8-219F-448F-96B3-4A0C1E3EC459}" presName="composite" presStyleCnt="0"/>
      <dgm:spPr/>
    </dgm:pt>
    <dgm:pt modelId="{B12A881D-D55E-4ECD-AEB2-4F5DF5258573}" type="pres">
      <dgm:prSet presAssocID="{FE0953B8-219F-448F-96B3-4A0C1E3EC459}" presName="LShape" presStyleLbl="alignNode1" presStyleIdx="6" presStyleCnt="9"/>
      <dgm:spPr>
        <a:solidFill>
          <a:schemeClr val="accent5">
            <a:lumMod val="75000"/>
          </a:schemeClr>
        </a:solidFill>
      </dgm:spPr>
    </dgm:pt>
    <dgm:pt modelId="{D1EE6131-7DC5-43B3-95B0-5EA645B87141}" type="pres">
      <dgm:prSet presAssocID="{FE0953B8-219F-448F-96B3-4A0C1E3EC45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32DCBE-6A22-4351-9499-9EEB22CA4E0D}" type="pres">
      <dgm:prSet presAssocID="{FE0953B8-219F-448F-96B3-4A0C1E3EC459}" presName="Triangle" presStyleLbl="alignNode1" presStyleIdx="7" presStyleCnt="9"/>
      <dgm:spPr/>
    </dgm:pt>
    <dgm:pt modelId="{58A5E5FE-88A5-44FC-AB9E-F46C38E80779}" type="pres">
      <dgm:prSet presAssocID="{6CF96CC3-3A72-4D0C-9B21-8FD30484CA44}" presName="sibTrans" presStyleCnt="0"/>
      <dgm:spPr/>
    </dgm:pt>
    <dgm:pt modelId="{E2F97370-1173-4AF1-8C3B-B5ED8D299291}" type="pres">
      <dgm:prSet presAssocID="{6CF96CC3-3A72-4D0C-9B21-8FD30484CA44}" presName="space" presStyleCnt="0"/>
      <dgm:spPr/>
    </dgm:pt>
    <dgm:pt modelId="{851BBB69-1673-460E-887D-24A92CA2E0B2}" type="pres">
      <dgm:prSet presAssocID="{E481D091-EEAF-4E5D-9374-1C831D2277E1}" presName="composite" presStyleCnt="0"/>
      <dgm:spPr/>
    </dgm:pt>
    <dgm:pt modelId="{4B793849-292C-4C8C-BC57-E6B18B5DD0CE}" type="pres">
      <dgm:prSet presAssocID="{E481D091-EEAF-4E5D-9374-1C831D2277E1}" presName="LShape" presStyleLbl="alignNode1" presStyleIdx="8" presStyleCnt="9"/>
      <dgm:spPr>
        <a:solidFill>
          <a:schemeClr val="accent5">
            <a:lumMod val="75000"/>
          </a:schemeClr>
        </a:solidFill>
      </dgm:spPr>
    </dgm:pt>
    <dgm:pt modelId="{FE33AFB1-787B-42B5-A6EA-5342A91DBDA6}" type="pres">
      <dgm:prSet presAssocID="{E481D091-EEAF-4E5D-9374-1C831D2277E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B18F79-3232-4EAA-8176-33F03DB53901}" srcId="{1FCF0387-0431-424F-8912-B70996C7CAD2}" destId="{AD7CD245-D31D-4FA1-AC14-2A2C01994A98}" srcOrd="6" destOrd="0" parTransId="{19672231-5A66-4B67-B7D1-DB2E877A1A2A}" sibTransId="{5FBC81D6-FFF3-4384-BBF8-745474CA6E4A}"/>
    <dgm:cxn modelId="{AE15C4AA-DE22-4535-8715-5DD2C67C0A88}" srcId="{1FCF0387-0431-424F-8912-B70996C7CAD2}" destId="{E390FC63-1D0D-424F-8CE0-5A486A8F9477}" srcOrd="4" destOrd="0" parTransId="{A38D91D4-7B8F-40C0-9F41-B2A9262E9C3D}" sibTransId="{23E95909-DB7B-42DF-84E7-EA3D705FA491}"/>
    <dgm:cxn modelId="{15F2A6E5-BDB2-486B-A2BC-5D5E30A84B01}" srcId="{1FCF0387-0431-424F-8912-B70996C7CAD2}" destId="{F4F5FF93-4448-48C0-A88A-3BB24D9FA361}" srcOrd="1" destOrd="0" parTransId="{012ADF2A-66C3-4899-87C3-DE8326448493}" sibTransId="{597004CC-EF69-4DFE-A920-B466C8D9C313}"/>
    <dgm:cxn modelId="{F1E09380-C478-4CB1-AEE2-E6BA99855ED7}" srcId="{1FCF0387-0431-424F-8912-B70996C7CAD2}" destId="{FFE9687A-4B93-4F09-A722-2AF3FA52CA43}" srcOrd="3" destOrd="0" parTransId="{E0D262FB-52AD-4C9D-895E-9D6242AD5CA7}" sibTransId="{3AE77AE8-E1C6-4A49-808B-35165BF57E71}"/>
    <dgm:cxn modelId="{B1798AD1-1E51-4642-B9D0-30B590DC36A7}" type="presOf" srcId="{E390FC63-1D0D-424F-8CE0-5A486A8F9477}" destId="{BC31EB00-2A90-4CCF-B82C-4A7025E8535A}" srcOrd="0" destOrd="5" presId="urn:microsoft.com/office/officeart/2009/3/layout/StepUpProcess#1"/>
    <dgm:cxn modelId="{C6BDE801-A2D1-4713-9961-9B8F5939C031}" type="presOf" srcId="{16B9A8F0-FD03-4A42-B399-DD1847CF3B9C}" destId="{26682B4D-98F1-4918-8BA4-E9BACFF69973}" srcOrd="0" destOrd="0" presId="urn:microsoft.com/office/officeart/2009/3/layout/StepUpProcess#1"/>
    <dgm:cxn modelId="{05D1CBAC-888C-419C-B322-0D732A5700B4}" type="presOf" srcId="{F4F5FF93-4448-48C0-A88A-3BB24D9FA361}" destId="{BC31EB00-2A90-4CCF-B82C-4A7025E8535A}" srcOrd="0" destOrd="2" presId="urn:microsoft.com/office/officeart/2009/3/layout/StepUpProcess#1"/>
    <dgm:cxn modelId="{FD8D9C9F-1B7B-49AB-9455-D291E3F3C07F}" type="presOf" srcId="{AD7CD245-D31D-4FA1-AC14-2A2C01994A98}" destId="{BC31EB00-2A90-4CCF-B82C-4A7025E8535A}" srcOrd="0" destOrd="7" presId="urn:microsoft.com/office/officeart/2009/3/layout/StepUpProcess#1"/>
    <dgm:cxn modelId="{16B332FC-C8A9-44D3-BE49-E07FBB802D62}" type="presOf" srcId="{1FE95CDF-86DC-4E09-AF3E-B67955BDAFDB}" destId="{4307129A-3A33-419E-8581-F6ADD4503F13}" srcOrd="0" destOrd="0" presId="urn:microsoft.com/office/officeart/2009/3/layout/StepUpProcess#1"/>
    <dgm:cxn modelId="{F850CA05-A26C-404E-B483-5F07C150444E}" type="presOf" srcId="{5DCC5F84-CA12-47C9-AAB3-6C146185DFE7}" destId="{607C3687-D3A9-433A-82E8-9F86D8859ED1}" srcOrd="0" destOrd="0" presId="urn:microsoft.com/office/officeart/2009/3/layout/StepUpProcess#1"/>
    <dgm:cxn modelId="{DF5C1E9A-CBE2-4AEE-ADA1-1EA49251DCDF}" srcId="{1FCF0387-0431-424F-8912-B70996C7CAD2}" destId="{33986BD9-3777-4280-A90D-599EF8FD7452}" srcOrd="5" destOrd="0" parTransId="{95915587-42A7-4185-B2C3-A5DBA66B2402}" sibTransId="{18DE2268-FF8A-4908-974E-7C61CE1D1E40}"/>
    <dgm:cxn modelId="{35EFE4CF-8D54-4E40-95FF-504760C2807F}" type="presOf" srcId="{FE0953B8-219F-448F-96B3-4A0C1E3EC459}" destId="{D1EE6131-7DC5-43B3-95B0-5EA645B87141}" srcOrd="0" destOrd="0" presId="urn:microsoft.com/office/officeart/2009/3/layout/StepUpProcess#1"/>
    <dgm:cxn modelId="{B4DE48AC-9475-4559-8B4C-BA9995B0801D}" srcId="{16B9A8F0-FD03-4A42-B399-DD1847CF3B9C}" destId="{FE0953B8-219F-448F-96B3-4A0C1E3EC459}" srcOrd="3" destOrd="0" parTransId="{5707F94D-B8B5-466C-96D1-E1A9A5D090C9}" sibTransId="{6CF96CC3-3A72-4D0C-9B21-8FD30484CA44}"/>
    <dgm:cxn modelId="{6289E1AE-9D71-4C99-86D8-E6EE1C0B09C9}" srcId="{16B9A8F0-FD03-4A42-B399-DD1847CF3B9C}" destId="{1FE95CDF-86DC-4E09-AF3E-B67955BDAFDB}" srcOrd="2" destOrd="0" parTransId="{06CEC914-54E8-46B0-B91C-2C83A57D5BFB}" sibTransId="{0120F0B4-5CD9-482B-BBE7-DE21167BB7F5}"/>
    <dgm:cxn modelId="{F1D18986-43FF-44B9-998A-B064E5C66707}" type="presOf" srcId="{1FCF0387-0431-424F-8912-B70996C7CAD2}" destId="{BC31EB00-2A90-4CCF-B82C-4A7025E8535A}" srcOrd="0" destOrd="0" presId="urn:microsoft.com/office/officeart/2009/3/layout/StepUpProcess#1"/>
    <dgm:cxn modelId="{1F63CF79-6737-412D-803C-316CC8B579BC}" srcId="{1FCF0387-0431-424F-8912-B70996C7CAD2}" destId="{C0684277-C38B-4FE4-9953-01ADA6FC9314}" srcOrd="0" destOrd="0" parTransId="{4F2FD060-682C-499B-8CBE-3B7E81C21503}" sibTransId="{43D68AA1-D163-436F-8801-11F307D46E96}"/>
    <dgm:cxn modelId="{87777D29-BA69-4B19-96DC-AF2D5F490F11}" srcId="{1FCF0387-0431-424F-8912-B70996C7CAD2}" destId="{7AA26C81-6BAB-4F08-B8BD-6CF48DCA097A}" srcOrd="2" destOrd="0" parTransId="{21D34148-EA52-4197-BC1C-8373FAF3B58A}" sibTransId="{E42E9547-1CE3-45E8-BE2F-C6F47E9E0A5C}"/>
    <dgm:cxn modelId="{B31905E9-45F6-4A7F-8848-F06CE7790F96}" type="presOf" srcId="{33986BD9-3777-4280-A90D-599EF8FD7452}" destId="{BC31EB00-2A90-4CCF-B82C-4A7025E8535A}" srcOrd="0" destOrd="6" presId="urn:microsoft.com/office/officeart/2009/3/layout/StepUpProcess#1"/>
    <dgm:cxn modelId="{C0FCF7FA-14A2-4102-9DD7-6989D454748F}" type="presOf" srcId="{E481D091-EEAF-4E5D-9374-1C831D2277E1}" destId="{FE33AFB1-787B-42B5-A6EA-5342A91DBDA6}" srcOrd="0" destOrd="0" presId="urn:microsoft.com/office/officeart/2009/3/layout/StepUpProcess#1"/>
    <dgm:cxn modelId="{28021EC4-3B96-4794-8960-B6180BA75109}" srcId="{16B9A8F0-FD03-4A42-B399-DD1847CF3B9C}" destId="{E481D091-EEAF-4E5D-9374-1C831D2277E1}" srcOrd="4" destOrd="0" parTransId="{2D652458-6A9E-4A45-B5E3-2483EF0DD1AF}" sibTransId="{88C50936-6A68-49B2-9736-00962C5E1FED}"/>
    <dgm:cxn modelId="{C3C1A252-2517-4D36-8C81-BD7E9E301519}" type="presOf" srcId="{C0684277-C38B-4FE4-9953-01ADA6FC9314}" destId="{BC31EB00-2A90-4CCF-B82C-4A7025E8535A}" srcOrd="0" destOrd="1" presId="urn:microsoft.com/office/officeart/2009/3/layout/StepUpProcess#1"/>
    <dgm:cxn modelId="{BB202706-8093-4BFD-9688-F09F9F9E7E3B}" srcId="{16B9A8F0-FD03-4A42-B399-DD1847CF3B9C}" destId="{5DCC5F84-CA12-47C9-AAB3-6C146185DFE7}" srcOrd="1" destOrd="0" parTransId="{7E870EA3-3B27-491F-8020-F3F99ECA4DA2}" sibTransId="{C1AE77BC-6134-4958-9C14-5771D3FF063F}"/>
    <dgm:cxn modelId="{21E46BF3-A7DD-4251-A90E-4BA49F4D7547}" type="presOf" srcId="{FFE9687A-4B93-4F09-A722-2AF3FA52CA43}" destId="{BC31EB00-2A90-4CCF-B82C-4A7025E8535A}" srcOrd="0" destOrd="4" presId="urn:microsoft.com/office/officeart/2009/3/layout/StepUpProcess#1"/>
    <dgm:cxn modelId="{71DF22FA-BD1E-44B2-96C4-1124F141CF0B}" type="presOf" srcId="{7AA26C81-6BAB-4F08-B8BD-6CF48DCA097A}" destId="{BC31EB00-2A90-4CCF-B82C-4A7025E8535A}" srcOrd="0" destOrd="3" presId="urn:microsoft.com/office/officeart/2009/3/layout/StepUpProcess#1"/>
    <dgm:cxn modelId="{3308D428-0910-401F-B5DA-F52FEF019556}" srcId="{16B9A8F0-FD03-4A42-B399-DD1847CF3B9C}" destId="{1FCF0387-0431-424F-8912-B70996C7CAD2}" srcOrd="0" destOrd="0" parTransId="{21A66327-93DC-4FD4-AE8A-8F24FCE05CDE}" sibTransId="{1ACD84AE-35B3-4501-8CB5-7896D190196E}"/>
    <dgm:cxn modelId="{CC229259-67AA-4617-B180-8BBA7055E2CE}" type="presParOf" srcId="{26682B4D-98F1-4918-8BA4-E9BACFF69973}" destId="{CD2B0587-425B-4323-83E6-BADEF0A365FB}" srcOrd="0" destOrd="0" presId="urn:microsoft.com/office/officeart/2009/3/layout/StepUpProcess#1"/>
    <dgm:cxn modelId="{A332922B-CAFC-49DF-BB66-8E902E738BAB}" type="presParOf" srcId="{CD2B0587-425B-4323-83E6-BADEF0A365FB}" destId="{D804A231-4617-491C-9766-3FC53C39479E}" srcOrd="0" destOrd="0" presId="urn:microsoft.com/office/officeart/2009/3/layout/StepUpProcess#1"/>
    <dgm:cxn modelId="{5E2050EB-5797-4101-8B10-2FDF45785CC2}" type="presParOf" srcId="{CD2B0587-425B-4323-83E6-BADEF0A365FB}" destId="{BC31EB00-2A90-4CCF-B82C-4A7025E8535A}" srcOrd="1" destOrd="0" presId="urn:microsoft.com/office/officeart/2009/3/layout/StepUpProcess#1"/>
    <dgm:cxn modelId="{C8FAACB1-CD03-4BD3-B016-E9E20CA119C1}" type="presParOf" srcId="{CD2B0587-425B-4323-83E6-BADEF0A365FB}" destId="{619850C3-35E4-43A9-841E-37DE8E695D93}" srcOrd="2" destOrd="0" presId="urn:microsoft.com/office/officeart/2009/3/layout/StepUpProcess#1"/>
    <dgm:cxn modelId="{A4BEDED1-4C0D-4AD4-AD8B-293975C8D71F}" type="presParOf" srcId="{26682B4D-98F1-4918-8BA4-E9BACFF69973}" destId="{814AEBBB-BEC6-4360-9A83-36178B73197B}" srcOrd="1" destOrd="0" presId="urn:microsoft.com/office/officeart/2009/3/layout/StepUpProcess#1"/>
    <dgm:cxn modelId="{12B67155-6838-4DE3-BB86-A35D5B0415AA}" type="presParOf" srcId="{814AEBBB-BEC6-4360-9A83-36178B73197B}" destId="{56EBBF49-9546-4DF1-8A8B-2CCFC0AAEB8A}" srcOrd="0" destOrd="0" presId="urn:microsoft.com/office/officeart/2009/3/layout/StepUpProcess#1"/>
    <dgm:cxn modelId="{DBB2BBCE-268D-4C72-8D0A-BB3CE021F700}" type="presParOf" srcId="{26682B4D-98F1-4918-8BA4-E9BACFF69973}" destId="{A39AC29E-D6CE-4B39-93D9-412BBB3F9854}" srcOrd="2" destOrd="0" presId="urn:microsoft.com/office/officeart/2009/3/layout/StepUpProcess#1"/>
    <dgm:cxn modelId="{256A11B5-D4DD-47FE-B163-2B92DE6EC350}" type="presParOf" srcId="{A39AC29E-D6CE-4B39-93D9-412BBB3F9854}" destId="{ACE86C65-E724-40CC-B34D-0432715DE5CA}" srcOrd="0" destOrd="0" presId="urn:microsoft.com/office/officeart/2009/3/layout/StepUpProcess#1"/>
    <dgm:cxn modelId="{6D4D1A3B-3B24-4953-95D2-AC1556F2CE30}" type="presParOf" srcId="{A39AC29E-D6CE-4B39-93D9-412BBB3F9854}" destId="{607C3687-D3A9-433A-82E8-9F86D8859ED1}" srcOrd="1" destOrd="0" presId="urn:microsoft.com/office/officeart/2009/3/layout/StepUpProcess#1"/>
    <dgm:cxn modelId="{59117E80-AD77-4AD7-B5C4-FC85228038BC}" type="presParOf" srcId="{A39AC29E-D6CE-4B39-93D9-412BBB3F9854}" destId="{9BE312E6-EF6B-4C8E-8BD7-1D7E22844BFE}" srcOrd="2" destOrd="0" presId="urn:microsoft.com/office/officeart/2009/3/layout/StepUpProcess#1"/>
    <dgm:cxn modelId="{5350A332-016B-45FF-8299-C506BC5057D8}" type="presParOf" srcId="{26682B4D-98F1-4918-8BA4-E9BACFF69973}" destId="{ADB8BC25-9B4A-4630-B51C-633036FBE55F}" srcOrd="3" destOrd="0" presId="urn:microsoft.com/office/officeart/2009/3/layout/StepUpProcess#1"/>
    <dgm:cxn modelId="{BD1A65A1-4032-423A-A535-1CADCCB75D31}" type="presParOf" srcId="{ADB8BC25-9B4A-4630-B51C-633036FBE55F}" destId="{FA49EC55-93B4-4576-AB76-792BA2446AE7}" srcOrd="0" destOrd="0" presId="urn:microsoft.com/office/officeart/2009/3/layout/StepUpProcess#1"/>
    <dgm:cxn modelId="{CB20FEA8-B35E-4B45-A475-1C515803D50C}" type="presParOf" srcId="{26682B4D-98F1-4918-8BA4-E9BACFF69973}" destId="{05C78919-C0A9-4A10-B4EA-3E1F5F516CCF}" srcOrd="4" destOrd="0" presId="urn:microsoft.com/office/officeart/2009/3/layout/StepUpProcess#1"/>
    <dgm:cxn modelId="{7028D331-B2E2-49D8-8ED9-E764B2B43097}" type="presParOf" srcId="{05C78919-C0A9-4A10-B4EA-3E1F5F516CCF}" destId="{8A0D3142-DA74-47AE-9B66-DCE0EC448436}" srcOrd="0" destOrd="0" presId="urn:microsoft.com/office/officeart/2009/3/layout/StepUpProcess#1"/>
    <dgm:cxn modelId="{B7952ECE-7886-45FA-AF60-FD1327C0AAAF}" type="presParOf" srcId="{05C78919-C0A9-4A10-B4EA-3E1F5F516CCF}" destId="{4307129A-3A33-419E-8581-F6ADD4503F13}" srcOrd="1" destOrd="0" presId="urn:microsoft.com/office/officeart/2009/3/layout/StepUpProcess#1"/>
    <dgm:cxn modelId="{00732D96-3CBA-4C88-BE8E-8ACEF6E54862}" type="presParOf" srcId="{05C78919-C0A9-4A10-B4EA-3E1F5F516CCF}" destId="{B38C2D51-FC2E-4073-9C36-22097AE3781C}" srcOrd="2" destOrd="0" presId="urn:microsoft.com/office/officeart/2009/3/layout/StepUpProcess#1"/>
    <dgm:cxn modelId="{30B3A1E6-DDDA-4F99-90DC-EC6E227E01F1}" type="presParOf" srcId="{26682B4D-98F1-4918-8BA4-E9BACFF69973}" destId="{3FEB66AE-695A-4E70-B0A1-0134AD452564}" srcOrd="5" destOrd="0" presId="urn:microsoft.com/office/officeart/2009/3/layout/StepUpProcess#1"/>
    <dgm:cxn modelId="{327238F6-43A8-4C4B-B046-A67FD496A52A}" type="presParOf" srcId="{3FEB66AE-695A-4E70-B0A1-0134AD452564}" destId="{3F8CA1F3-F4E9-4916-8793-54B5AFD12C3D}" srcOrd="0" destOrd="0" presId="urn:microsoft.com/office/officeart/2009/3/layout/StepUpProcess#1"/>
    <dgm:cxn modelId="{26338DC2-524B-41F2-8895-304657925141}" type="presParOf" srcId="{26682B4D-98F1-4918-8BA4-E9BACFF69973}" destId="{F1BDA1DE-7774-41D4-B6CC-EA34BFE0E1F6}" srcOrd="6" destOrd="0" presId="urn:microsoft.com/office/officeart/2009/3/layout/StepUpProcess#1"/>
    <dgm:cxn modelId="{A31A1234-BB05-4CC0-B4F5-E4F11AD1EB91}" type="presParOf" srcId="{F1BDA1DE-7774-41D4-B6CC-EA34BFE0E1F6}" destId="{B12A881D-D55E-4ECD-AEB2-4F5DF5258573}" srcOrd="0" destOrd="0" presId="urn:microsoft.com/office/officeart/2009/3/layout/StepUpProcess#1"/>
    <dgm:cxn modelId="{2495A757-A459-4D04-A7AD-8097BE01EAD1}" type="presParOf" srcId="{F1BDA1DE-7774-41D4-B6CC-EA34BFE0E1F6}" destId="{D1EE6131-7DC5-43B3-95B0-5EA645B87141}" srcOrd="1" destOrd="0" presId="urn:microsoft.com/office/officeart/2009/3/layout/StepUpProcess#1"/>
    <dgm:cxn modelId="{366C92BD-EB72-43FA-B8A1-87FF0DC68E42}" type="presParOf" srcId="{F1BDA1DE-7774-41D4-B6CC-EA34BFE0E1F6}" destId="{C932DCBE-6A22-4351-9499-9EEB22CA4E0D}" srcOrd="2" destOrd="0" presId="urn:microsoft.com/office/officeart/2009/3/layout/StepUpProcess#1"/>
    <dgm:cxn modelId="{202C207A-D652-4974-BB1B-EE458B03E90A}" type="presParOf" srcId="{26682B4D-98F1-4918-8BA4-E9BACFF69973}" destId="{58A5E5FE-88A5-44FC-AB9E-F46C38E80779}" srcOrd="7" destOrd="0" presId="urn:microsoft.com/office/officeart/2009/3/layout/StepUpProcess#1"/>
    <dgm:cxn modelId="{132DADEC-BA07-4CFA-8BC5-67C96F59D3BA}" type="presParOf" srcId="{58A5E5FE-88A5-44FC-AB9E-F46C38E80779}" destId="{E2F97370-1173-4AF1-8C3B-B5ED8D299291}" srcOrd="0" destOrd="0" presId="urn:microsoft.com/office/officeart/2009/3/layout/StepUpProcess#1"/>
    <dgm:cxn modelId="{FF13AAE8-D0C8-48F2-8C9C-FA1ECEA677C4}" type="presParOf" srcId="{26682B4D-98F1-4918-8BA4-E9BACFF69973}" destId="{851BBB69-1673-460E-887D-24A92CA2E0B2}" srcOrd="8" destOrd="0" presId="urn:microsoft.com/office/officeart/2009/3/layout/StepUpProcess#1"/>
    <dgm:cxn modelId="{CD38E50D-8510-47DC-8866-0F62B68F0DA7}" type="presParOf" srcId="{851BBB69-1673-460E-887D-24A92CA2E0B2}" destId="{4B793849-292C-4C8C-BC57-E6B18B5DD0CE}" srcOrd="0" destOrd="0" presId="urn:microsoft.com/office/officeart/2009/3/layout/StepUpProcess#1"/>
    <dgm:cxn modelId="{D1C4D8A4-589F-4FF6-AEDE-0FC2F034A1A3}" type="presParOf" srcId="{851BBB69-1673-460E-887D-24A92CA2E0B2}" destId="{FE33AFB1-787B-42B5-A6EA-5342A91DBDA6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4A231-4617-491C-9766-3FC53C39479E}">
      <dsp:nvSpPr>
        <dsp:cNvPr id="0" name=""/>
        <dsp:cNvSpPr/>
      </dsp:nvSpPr>
      <dsp:spPr>
        <a:xfrm rot="5400000">
          <a:off x="349601" y="1778169"/>
          <a:ext cx="1030407" cy="17145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EB00-2A90-4CCF-B82C-4A7025E8535A}">
      <dsp:nvSpPr>
        <dsp:cNvPr id="0" name=""/>
        <dsp:cNvSpPr/>
      </dsp:nvSpPr>
      <dsp:spPr>
        <a:xfrm>
          <a:off x="177601" y="2290457"/>
          <a:ext cx="1547927" cy="135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altLang="en-US" sz="2600" kern="1200" dirty="0"/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altLang="en-US" sz="2600" kern="1200"/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altLang="en-US" sz="2600" kern="1200"/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altLang="en-US" sz="2600" kern="1200"/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altLang="en-US" sz="2600" kern="1200"/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altLang="en-US" sz="2600" kern="1200"/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altLang="en-US" sz="2600" kern="1200"/>
        </a:p>
      </dsp:txBody>
      <dsp:txXfrm>
        <a:off x="177601" y="2290457"/>
        <a:ext cx="1547927" cy="1356849"/>
      </dsp:txXfrm>
    </dsp:sp>
    <dsp:sp modelId="{619850C3-35E4-43A9-841E-37DE8E695D93}">
      <dsp:nvSpPr>
        <dsp:cNvPr id="0" name=""/>
        <dsp:cNvSpPr/>
      </dsp:nvSpPr>
      <dsp:spPr>
        <a:xfrm>
          <a:off x="1433467" y="1651940"/>
          <a:ext cx="292061" cy="29206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86C65-E724-40CC-B34D-0432715DE5CA}">
      <dsp:nvSpPr>
        <dsp:cNvPr id="0" name=""/>
        <dsp:cNvSpPr/>
      </dsp:nvSpPr>
      <dsp:spPr>
        <a:xfrm rot="5400000">
          <a:off x="2244567" y="1309257"/>
          <a:ext cx="1030407" cy="17145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C3687-D3A9-433A-82E8-9F86D8859ED1}">
      <dsp:nvSpPr>
        <dsp:cNvPr id="0" name=""/>
        <dsp:cNvSpPr/>
      </dsp:nvSpPr>
      <dsp:spPr>
        <a:xfrm>
          <a:off x="2072567" y="1821546"/>
          <a:ext cx="1547927" cy="135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altLang="en-US" sz="6500" kern="1200"/>
        </a:p>
      </dsp:txBody>
      <dsp:txXfrm>
        <a:off x="2072567" y="1821546"/>
        <a:ext cx="1547927" cy="1356849"/>
      </dsp:txXfrm>
    </dsp:sp>
    <dsp:sp modelId="{9BE312E6-EF6B-4C8E-8BD7-1D7E22844BFE}">
      <dsp:nvSpPr>
        <dsp:cNvPr id="0" name=""/>
        <dsp:cNvSpPr/>
      </dsp:nvSpPr>
      <dsp:spPr>
        <a:xfrm>
          <a:off x="3328432" y="1183029"/>
          <a:ext cx="292061" cy="29206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D3142-DA74-47AE-9B66-DCE0EC448436}">
      <dsp:nvSpPr>
        <dsp:cNvPr id="0" name=""/>
        <dsp:cNvSpPr/>
      </dsp:nvSpPr>
      <dsp:spPr>
        <a:xfrm rot="5400000">
          <a:off x="4139533" y="840346"/>
          <a:ext cx="1030407" cy="17145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7129A-3A33-419E-8581-F6ADD4503F13}">
      <dsp:nvSpPr>
        <dsp:cNvPr id="0" name=""/>
        <dsp:cNvSpPr/>
      </dsp:nvSpPr>
      <dsp:spPr>
        <a:xfrm>
          <a:off x="3967532" y="1352635"/>
          <a:ext cx="1547927" cy="135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altLang="en-US" sz="6500" kern="1200"/>
        </a:p>
      </dsp:txBody>
      <dsp:txXfrm>
        <a:off x="3967532" y="1352635"/>
        <a:ext cx="1547927" cy="1356849"/>
      </dsp:txXfrm>
    </dsp:sp>
    <dsp:sp modelId="{B38C2D51-FC2E-4073-9C36-22097AE3781C}">
      <dsp:nvSpPr>
        <dsp:cNvPr id="0" name=""/>
        <dsp:cNvSpPr/>
      </dsp:nvSpPr>
      <dsp:spPr>
        <a:xfrm>
          <a:off x="5223398" y="714117"/>
          <a:ext cx="292061" cy="29206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881D-D55E-4ECD-AEB2-4F5DF5258573}">
      <dsp:nvSpPr>
        <dsp:cNvPr id="0" name=""/>
        <dsp:cNvSpPr/>
      </dsp:nvSpPr>
      <dsp:spPr>
        <a:xfrm rot="5400000">
          <a:off x="6034499" y="371435"/>
          <a:ext cx="1030407" cy="17145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E6131-7DC5-43B3-95B0-5EA645B87141}">
      <dsp:nvSpPr>
        <dsp:cNvPr id="0" name=""/>
        <dsp:cNvSpPr/>
      </dsp:nvSpPr>
      <dsp:spPr>
        <a:xfrm>
          <a:off x="5862498" y="883724"/>
          <a:ext cx="1547927" cy="135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62498" y="883724"/>
        <a:ext cx="1547927" cy="1356849"/>
      </dsp:txXfrm>
    </dsp:sp>
    <dsp:sp modelId="{C932DCBE-6A22-4351-9499-9EEB22CA4E0D}">
      <dsp:nvSpPr>
        <dsp:cNvPr id="0" name=""/>
        <dsp:cNvSpPr/>
      </dsp:nvSpPr>
      <dsp:spPr>
        <a:xfrm>
          <a:off x="7118364" y="245206"/>
          <a:ext cx="292061" cy="29206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93849-292C-4C8C-BC57-E6B18B5DD0CE}">
      <dsp:nvSpPr>
        <dsp:cNvPr id="0" name=""/>
        <dsp:cNvSpPr/>
      </dsp:nvSpPr>
      <dsp:spPr>
        <a:xfrm rot="5400000">
          <a:off x="7929464" y="-97475"/>
          <a:ext cx="1030407" cy="17145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3AFB1-787B-42B5-A6EA-5342A91DBDA6}">
      <dsp:nvSpPr>
        <dsp:cNvPr id="0" name=""/>
        <dsp:cNvSpPr/>
      </dsp:nvSpPr>
      <dsp:spPr>
        <a:xfrm>
          <a:off x="7757464" y="414812"/>
          <a:ext cx="1547927" cy="135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altLang="en-US" sz="6500" kern="1200"/>
        </a:p>
      </dsp:txBody>
      <dsp:txXfrm>
        <a:off x="7757464" y="414812"/>
        <a:ext cx="1547927" cy="1356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/>
        </p:nvGrpSpPr>
        <p:grpSpPr>
          <a:xfrm>
            <a:off x="0" y="635"/>
            <a:ext cx="12192000" cy="1180465"/>
            <a:chOff x="0" y="1"/>
            <a:chExt cx="19200" cy="1859"/>
          </a:xfrm>
        </p:grpSpPr>
        <p:sp>
          <p:nvSpPr>
            <p:cNvPr id="6" name="文本框 5"/>
            <p:cNvSpPr txBox="1"/>
            <p:nvPr/>
          </p:nvSpPr>
          <p:spPr>
            <a:xfrm>
              <a:off x="16568" y="1426"/>
              <a:ext cx="2316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rgbClr val="17288B">
                      <a:alpha val="50000"/>
                    </a:srgb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联合共赢</a:t>
              </a:r>
              <a:r>
                <a:rPr lang="en-US" altLang="zh-CN" sz="1200">
                  <a:solidFill>
                    <a:srgbClr val="17288B">
                      <a:alpha val="50000"/>
                    </a:srgb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  </a:t>
              </a:r>
              <a:r>
                <a:rPr lang="zh-CN" altLang="en-US" sz="1200">
                  <a:solidFill>
                    <a:srgbClr val="17288B">
                      <a:alpha val="50000"/>
                    </a:srgb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创新发展</a:t>
              </a:r>
              <a:endPara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pic>
          <p:nvPicPr>
            <p:cNvPr id="4" name="图片 3" descr="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9200" cy="135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05" y="316"/>
              <a:ext cx="309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spc="100">
                  <a:solidFill>
                    <a:srgbClr val="DBE1F0">
                      <a:alpha val="70000"/>
                    </a:srgbClr>
                  </a:solidFill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微软雅黑" panose="020B0503020204020204" pitchFamily="34" charset="-122"/>
                </a:rPr>
                <a:t>品</a:t>
              </a:r>
              <a:r>
                <a:rPr lang="en-US" altLang="zh-CN" sz="2400" b="1" spc="100">
                  <a:solidFill>
                    <a:srgbClr val="DBE1F0">
                      <a:alpha val="70000"/>
                    </a:srgbClr>
                  </a:solidFill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2400" b="1" spc="100">
                  <a:solidFill>
                    <a:srgbClr val="DBE1F0">
                      <a:alpha val="70000"/>
                    </a:srgbClr>
                  </a:solidFill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微软雅黑" panose="020B0503020204020204" pitchFamily="34" charset="-122"/>
                </a:rPr>
                <a:t>牌</a:t>
              </a:r>
              <a:r>
                <a:rPr lang="en-US" altLang="zh-CN" sz="2400" b="1" spc="100">
                  <a:solidFill>
                    <a:srgbClr val="DBE1F0">
                      <a:alpha val="70000"/>
                    </a:srgbClr>
                  </a:solidFill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2400" b="1" spc="100">
                  <a:solidFill>
                    <a:srgbClr val="DBE1F0">
                      <a:alpha val="70000"/>
                    </a:srgbClr>
                  </a:solidFill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微软雅黑" panose="020B0503020204020204" pitchFamily="34" charset="-122"/>
                </a:rPr>
                <a:t>篇</a:t>
              </a:r>
              <a:endPara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10520680" y="905510"/>
            <a:ext cx="14706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联合共赢</a:t>
            </a:r>
            <a:r>
              <a:rPr lang="en-US" altLang="zh-CN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创新发展</a:t>
            </a:r>
            <a:endParaRPr lang="zh-CN" altLang="en-US" sz="1200">
              <a:solidFill>
                <a:srgbClr val="17288B">
                  <a:alpha val="50000"/>
                </a:srgb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24" name="图片 23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861060"/>
          </a:xfrm>
          <a:prstGeom prst="rect">
            <a:avLst/>
          </a:prstGeom>
        </p:spPr>
      </p:pic>
      <p:sp>
        <p:nvSpPr>
          <p:cNvPr id="40" name="文本框 39"/>
          <p:cNvSpPr txBox="1"/>
          <p:nvPr userDrawn="1"/>
        </p:nvSpPr>
        <p:spPr>
          <a:xfrm>
            <a:off x="2035175" y="200660"/>
            <a:ext cx="1964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品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牌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篇</a:t>
            </a:r>
            <a:endParaRPr lang="zh-CN" altLang="en-US" sz="2400" b="1" spc="100">
              <a:solidFill>
                <a:srgbClr val="DBE1F0">
                  <a:alpha val="70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10520680" y="905510"/>
            <a:ext cx="14706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联合共赢</a:t>
            </a:r>
            <a:r>
              <a:rPr lang="en-US" altLang="zh-CN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创新发展</a:t>
            </a:r>
            <a:endParaRPr lang="zh-CN" altLang="en-US" sz="1200">
              <a:solidFill>
                <a:srgbClr val="17288B">
                  <a:alpha val="50000"/>
                </a:srgb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24" name="图片 23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861060"/>
          </a:xfrm>
          <a:prstGeom prst="rect">
            <a:avLst/>
          </a:prstGeom>
        </p:spPr>
      </p:pic>
      <p:sp>
        <p:nvSpPr>
          <p:cNvPr id="40" name="文本框 39"/>
          <p:cNvSpPr txBox="1"/>
          <p:nvPr userDrawn="1"/>
        </p:nvSpPr>
        <p:spPr>
          <a:xfrm>
            <a:off x="2035175" y="200660"/>
            <a:ext cx="1964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品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牌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篇</a:t>
            </a:r>
            <a:endParaRPr lang="zh-CN" altLang="en-US" sz="2400" b="1" spc="100">
              <a:solidFill>
                <a:srgbClr val="DBE1F0">
                  <a:alpha val="70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1060"/>
          </a:xfrm>
          <a:prstGeom prst="rect">
            <a:avLst/>
          </a:prstGeom>
        </p:spPr>
      </p:pic>
      <p:sp>
        <p:nvSpPr>
          <p:cNvPr id="32" name="文本框 31"/>
          <p:cNvSpPr txBox="1"/>
          <p:nvPr userDrawn="1"/>
        </p:nvSpPr>
        <p:spPr>
          <a:xfrm>
            <a:off x="10520680" y="905510"/>
            <a:ext cx="14706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联合共赢</a:t>
            </a:r>
            <a:r>
              <a:rPr lang="en-US" altLang="zh-CN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创新发展</a:t>
            </a:r>
            <a:endParaRPr lang="zh-CN" altLang="en-US" sz="1200">
              <a:solidFill>
                <a:srgbClr val="17288B">
                  <a:alpha val="50000"/>
                </a:srgb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035175" y="200660"/>
            <a:ext cx="1964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文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化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篇</a:t>
            </a:r>
            <a:endParaRPr lang="zh-CN" altLang="en-US" sz="2400" b="1" spc="100">
              <a:solidFill>
                <a:srgbClr val="DBE1F0">
                  <a:alpha val="70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10520680" y="905510"/>
            <a:ext cx="14706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联合共赢</a:t>
            </a:r>
            <a:r>
              <a:rPr lang="en-US" altLang="zh-CN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创新发展</a:t>
            </a:r>
            <a:endParaRPr lang="zh-CN" altLang="en-US" sz="1200">
              <a:solidFill>
                <a:srgbClr val="17288B">
                  <a:alpha val="50000"/>
                </a:srgb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24" name="图片 23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861060"/>
          </a:xfrm>
          <a:prstGeom prst="rect">
            <a:avLst/>
          </a:prstGeom>
        </p:spPr>
      </p:pic>
      <p:sp>
        <p:nvSpPr>
          <p:cNvPr id="40" name="文本框 39"/>
          <p:cNvSpPr txBox="1"/>
          <p:nvPr userDrawn="1"/>
        </p:nvSpPr>
        <p:spPr>
          <a:xfrm>
            <a:off x="2035175" y="200660"/>
            <a:ext cx="1964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品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牌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篇</a:t>
            </a:r>
            <a:endParaRPr lang="zh-CN" altLang="en-US" sz="2400" b="1" spc="100">
              <a:solidFill>
                <a:srgbClr val="DBE1F0">
                  <a:alpha val="70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tags" Target="../tags/tag5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tags" Target="../tags/tag6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tags" Target="../tags/tag7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0" y="0"/>
            <a:ext cx="12192000" cy="86106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10520680" y="905510"/>
            <a:ext cx="14706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联合共赢</a:t>
            </a:r>
            <a:r>
              <a:rPr lang="en-US" altLang="zh-CN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创新发展</a:t>
            </a:r>
            <a:endParaRPr lang="zh-CN" altLang="en-US" sz="1200">
              <a:solidFill>
                <a:srgbClr val="17288B">
                  <a:alpha val="50000"/>
                </a:srgb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035175" y="200660"/>
            <a:ext cx="1964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产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业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篇</a:t>
            </a:r>
            <a:endParaRPr lang="zh-CN" altLang="en-US" sz="2400" b="1" spc="100">
              <a:solidFill>
                <a:srgbClr val="DBE1F0">
                  <a:alpha val="70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0" y="0"/>
            <a:ext cx="12192000" cy="86106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10520680" y="905510"/>
            <a:ext cx="14706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联合共赢</a:t>
            </a:r>
            <a:r>
              <a:rPr lang="en-US" altLang="zh-CN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1200">
                <a:solidFill>
                  <a:srgbClr val="17288B">
                    <a:alpha val="50000"/>
                  </a:srgb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创新发展</a:t>
            </a:r>
            <a:endParaRPr lang="zh-CN" altLang="en-US" sz="1200">
              <a:solidFill>
                <a:srgbClr val="17288B">
                  <a:alpha val="50000"/>
                </a:srgb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035175" y="200660"/>
            <a:ext cx="1964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校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招</a:t>
            </a:r>
            <a:r>
              <a:rPr lang="en-US" altLang="zh-CN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spc="100">
                <a:solidFill>
                  <a:srgbClr val="DBE1F0">
                    <a:alpha val="7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微软雅黑" panose="020B0503020204020204" pitchFamily="34" charset="-122"/>
              </a:rPr>
              <a:t>篇</a:t>
            </a:r>
            <a:endParaRPr lang="zh-CN" altLang="en-US" sz="2400" b="1" spc="100">
              <a:solidFill>
                <a:srgbClr val="DBE1F0">
                  <a:alpha val="70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17.xml"/><Relationship Id="rId10" Type="http://schemas.openxmlformats.org/officeDocument/2006/relationships/image" Target="../media/image28.pn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8.xml"/><Relationship Id="rId1" Type="http://schemas.openxmlformats.org/officeDocument/2006/relationships/hyperlink" Target="&#20840;&#26223;&#26368;&#32456;&#21512;&#25104;.mp4" TargetMode="Externa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image" Target="../media/image41.png"/><Relationship Id="rId7" Type="http://schemas.openxmlformats.org/officeDocument/2006/relationships/image" Target="../media/image40.jpe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9.xml"/><Relationship Id="rId13" Type="http://schemas.openxmlformats.org/officeDocument/2006/relationships/image" Target="../media/image46.jpeg"/><Relationship Id="rId12" Type="http://schemas.openxmlformats.org/officeDocument/2006/relationships/image" Target="../media/image45.jpeg"/><Relationship Id="rId11" Type="http://schemas.openxmlformats.org/officeDocument/2006/relationships/image" Target="../media/image44.jpeg"/><Relationship Id="rId10" Type="http://schemas.openxmlformats.org/officeDocument/2006/relationships/image" Target="../media/image43.jpeg"/><Relationship Id="rId1" Type="http://schemas.openxmlformats.org/officeDocument/2006/relationships/hyperlink" Target="&#36710;&#36733;&#26368;&#32456;&#21512;&#25104;.mp4" TargetMode="Externa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2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4.xml"/><Relationship Id="rId2" Type="http://schemas.openxmlformats.org/officeDocument/2006/relationships/image" Target="../media/image67.jpeg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0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1.xml"/><Relationship Id="rId2" Type="http://schemas.openxmlformats.org/officeDocument/2006/relationships/image" Target="../media/image70.png"/><Relationship Id="rId1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3.xml"/><Relationship Id="rId2" Type="http://schemas.openxmlformats.org/officeDocument/2006/relationships/image" Target="../media/image71.png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5.xml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6.xml"/><Relationship Id="rId1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9620" cy="6885940"/>
            <a:chOff x="0" y="0"/>
            <a:chExt cx="19212" cy="10844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0"/>
              <a:ext cx="19213" cy="10844"/>
              <a:chOff x="0" y="0"/>
              <a:chExt cx="19213" cy="10844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13" y="0"/>
                <a:ext cx="19200" cy="10844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27000">
                    <a:schemeClr val="bg1">
                      <a:lumMod val="99000"/>
                    </a:schemeClr>
                  </a:gs>
                  <a:gs pos="100000">
                    <a:schemeClr val="bg1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27" name="Picture 3" descr="C:\Users\Administrator\Desktop\PPT背景\素材\车载镜头模组爆炸图.png车载镜头模组爆炸图"/>
              <p:cNvPicPr>
                <a:picLocks noChangeAspect="1" noChangeArrowheads="1"/>
              </p:cNvPicPr>
              <p:nvPr/>
            </p:nvPicPr>
            <p:blipFill>
              <a:blip r:embed="rId1"/>
              <a:srcRect t="-240" b="-962"/>
              <a:stretch>
                <a:fillRect/>
              </a:stretch>
            </p:blipFill>
            <p:spPr bwMode="auto">
              <a:xfrm>
                <a:off x="1616" y="2318"/>
                <a:ext cx="3724" cy="2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>
                <a:off x="0" y="2326"/>
                <a:ext cx="1453" cy="2495"/>
              </a:xfrm>
              <a:prstGeom prst="rect">
                <a:avLst/>
              </a:prstGeom>
              <a:solidFill>
                <a:srgbClr val="2B3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66CC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7949" y="2326"/>
                <a:ext cx="1251" cy="2495"/>
              </a:xfrm>
              <a:prstGeom prst="rect">
                <a:avLst/>
              </a:prstGeom>
              <a:solidFill>
                <a:srgbClr val="2B378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66CC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604" y="5571"/>
                <a:ext cx="11992" cy="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4800" b="1" dirty="0">
                    <a:solidFill>
                      <a:srgbClr val="2B378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联创电子科技</a:t>
                </a:r>
                <a:r>
                  <a:rPr lang="zh-CN" altLang="en-US" sz="4800" b="1" dirty="0" smtClean="0">
                    <a:solidFill>
                      <a:srgbClr val="2B378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股份有限公司</a:t>
                </a:r>
                <a:endParaRPr lang="en-US" altLang="zh-CN" sz="4800" b="1" dirty="0" smtClean="0">
                  <a:solidFill>
                    <a:srgbClr val="2B37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zh-CN" altLang="en-US" sz="4800" b="1" dirty="0" smtClean="0">
                    <a:solidFill>
                      <a:srgbClr val="2B378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简介</a:t>
                </a:r>
                <a:endParaRPr lang="en-US" altLang="zh-CN" sz="4800" b="1" dirty="0" smtClean="0">
                  <a:solidFill>
                    <a:srgbClr val="2B37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3" y="9888"/>
                <a:ext cx="19187" cy="914"/>
              </a:xfrm>
              <a:prstGeom prst="rect">
                <a:avLst/>
              </a:prstGeom>
              <a:solidFill>
                <a:srgbClr val="2B3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2B378E"/>
                  </a:solidFill>
                </a:endParaRPr>
              </a:p>
            </p:txBody>
          </p:sp>
          <p:pic>
            <p:nvPicPr>
              <p:cNvPr id="5" name="图片 4" descr="未标题-2"/>
              <p:cNvPicPr>
                <a:picLocks noChangeAspect="1"/>
              </p:cNvPicPr>
              <p:nvPr/>
            </p:nvPicPr>
            <p:blipFill>
              <a:blip r:embed="rId2"/>
              <a:srcRect t="-11"/>
              <a:stretch>
                <a:fillRect/>
              </a:stretch>
            </p:blipFill>
            <p:spPr>
              <a:xfrm>
                <a:off x="5504" y="2333"/>
                <a:ext cx="3941" cy="2481"/>
              </a:xfrm>
              <a:prstGeom prst="rect">
                <a:avLst/>
              </a:prstGeom>
            </p:spPr>
          </p:pic>
          <p:pic>
            <p:nvPicPr>
              <p:cNvPr id="6" name="图片 5" descr="1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9600" y="2329"/>
                <a:ext cx="4145" cy="2501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12165" y="10128"/>
                <a:ext cx="64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00" b="1" spc="10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打造世界一流基业长青的光学光电企业</a:t>
                </a:r>
                <a:endParaRPr lang="zh-CN" altLang="en-US" sz="1200" b="1" spc="10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8" name="图片 7" descr="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" y="602"/>
                <a:ext cx="2806" cy="795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532" y="5442"/>
              <a:ext cx="1707" cy="1240"/>
              <a:chOff x="532" y="5442"/>
              <a:chExt cx="1707" cy="1240"/>
            </a:xfrm>
          </p:grpSpPr>
          <p:sp>
            <p:nvSpPr>
              <p:cNvPr id="75" name="Oval 16"/>
              <p:cNvSpPr>
                <a:spLocks noChangeArrowheads="1"/>
              </p:cNvSpPr>
              <p:nvPr/>
            </p:nvSpPr>
            <p:spPr bwMode="auto">
              <a:xfrm>
                <a:off x="532" y="5442"/>
                <a:ext cx="544" cy="544"/>
              </a:xfrm>
              <a:prstGeom prst="fram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  <p:sp>
            <p:nvSpPr>
              <p:cNvPr id="77" name="Oval 17"/>
              <p:cNvSpPr>
                <a:spLocks noChangeArrowheads="1"/>
              </p:cNvSpPr>
              <p:nvPr/>
            </p:nvSpPr>
            <p:spPr bwMode="auto">
              <a:xfrm>
                <a:off x="1194" y="5848"/>
                <a:ext cx="834" cy="834"/>
              </a:xfrm>
              <a:prstGeom prst="fram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  <p:sp>
            <p:nvSpPr>
              <p:cNvPr id="91" name="Oval 3"/>
              <p:cNvSpPr>
                <a:spLocks noChangeArrowheads="1"/>
              </p:cNvSpPr>
              <p:nvPr/>
            </p:nvSpPr>
            <p:spPr bwMode="auto">
              <a:xfrm>
                <a:off x="1651" y="5571"/>
                <a:ext cx="589" cy="589"/>
              </a:xfrm>
              <a:prstGeom prst="fram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6310" y="5191"/>
              <a:ext cx="2332" cy="1788"/>
              <a:chOff x="16310" y="5191"/>
              <a:chExt cx="2332" cy="1788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8168" y="5535"/>
                <a:ext cx="474" cy="5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66CC"/>
                  </a:solidFill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16310" y="5191"/>
                <a:ext cx="1854" cy="1789"/>
                <a:chOff x="9038749" y="3181260"/>
                <a:chExt cx="2287783" cy="2088232"/>
              </a:xfrm>
            </p:grpSpPr>
            <p:sp>
              <p:nvSpPr>
                <p:cNvPr id="72" name="矩形 71"/>
                <p:cNvSpPr/>
                <p:nvPr/>
              </p:nvSpPr>
              <p:spPr>
                <a:xfrm>
                  <a:off x="9038749" y="3181260"/>
                  <a:ext cx="1152524" cy="10441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0066CC"/>
                    </a:solidFill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10174008" y="4225376"/>
                  <a:ext cx="1152524" cy="104411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0066CC"/>
                    </a:solidFill>
                  </a:endParaRPr>
                </a:p>
              </p:txBody>
            </p:sp>
          </p:grpSp>
        </p:grpSp>
      </p:grpSp>
      <p:pic>
        <p:nvPicPr>
          <p:cNvPr id="3" name="图片 2" descr="ING_19061_22220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851265" y="1481455"/>
            <a:ext cx="2423795" cy="15938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65810" y="1044575"/>
            <a:ext cx="2748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光学产业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</a:t>
            </a:r>
            <a:r>
              <a:rPr lang="zh-CN" altLang="en-US" sz="20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光学部品</a:t>
            </a:r>
            <a:endParaRPr lang="zh-CN" altLang="en-US" sz="20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0" y="110998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4294967295"/>
          </p:nvPr>
        </p:nvSpPr>
        <p:spPr>
          <a:xfrm>
            <a:off x="9491980" y="6314440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9790" y="1687830"/>
            <a:ext cx="7390765" cy="4091305"/>
            <a:chOff x="1354" y="2658"/>
            <a:chExt cx="11639" cy="6443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668" y="3514"/>
              <a:ext cx="1354" cy="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668" y="5729"/>
              <a:ext cx="1354" cy="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9336" y="7464"/>
              <a:ext cx="1354" cy="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668" y="7835"/>
              <a:ext cx="1354" cy="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图片 26" descr="C:\Users\Administrator\Desktop\PPT背景\素材\球面玻璃镜片.jpg球面玻璃镜片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414" y="4843"/>
              <a:ext cx="2548" cy="1650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28" name="图片 27" descr="C:\Users\Administrator\Desktop\PPT背景\素材\非球面玻璃镜片.jpg非球面玻璃镜片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14" y="7010"/>
              <a:ext cx="2552" cy="1653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31" name="图片 30" descr="E:\2020.11.16  电子产品\光学产品\补充产品\微信图片_20210107163943.jpg微信图片_2021010716394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33" y="2658"/>
              <a:ext cx="2250" cy="1688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32" name="图片 31" descr="C:\Users\Administrator\Desktop\PPT背景\素材\塑胶镜片.jpg塑胶镜片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386" y="6622"/>
              <a:ext cx="2607" cy="1688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sp>
          <p:nvSpPr>
            <p:cNvPr id="33" name="文本框 32"/>
            <p:cNvSpPr txBox="1"/>
            <p:nvPr/>
          </p:nvSpPr>
          <p:spPr>
            <a:xfrm>
              <a:off x="10386" y="4826"/>
              <a:ext cx="260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精密模具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9336" y="3956"/>
              <a:ext cx="1354" cy="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图片 35" descr="1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662" y="2802"/>
              <a:ext cx="5020" cy="5890"/>
            </a:xfrm>
            <a:prstGeom prst="roundRect">
              <a:avLst/>
            </a:prstGeom>
            <a:solidFill>
              <a:schemeClr val="bg1"/>
            </a:solidFill>
            <a:ln w="28575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37" name="图片 36" descr="光学精密磨具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386" y="3089"/>
              <a:ext cx="2606" cy="1737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sp>
          <p:nvSpPr>
            <p:cNvPr id="43" name="文本框 42"/>
            <p:cNvSpPr txBox="1"/>
            <p:nvPr/>
          </p:nvSpPr>
          <p:spPr>
            <a:xfrm>
              <a:off x="1354" y="6493"/>
              <a:ext cx="260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球面玻璃镜片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354" y="8667"/>
              <a:ext cx="260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非球面玻璃镜片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386" y="8276"/>
              <a:ext cx="260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塑胶镜片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85" y="4343"/>
              <a:ext cx="260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塑胶结构件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59790" y="5839460"/>
            <a:ext cx="7451725" cy="556260"/>
            <a:chOff x="1354" y="9196"/>
            <a:chExt cx="11735" cy="876"/>
          </a:xfrm>
        </p:grpSpPr>
        <p:sp>
          <p:nvSpPr>
            <p:cNvPr id="71" name="圆角矩形 70"/>
            <p:cNvSpPr/>
            <p:nvPr/>
          </p:nvSpPr>
          <p:spPr>
            <a:xfrm>
              <a:off x="1354" y="9196"/>
              <a:ext cx="11735" cy="8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2260" y="9383"/>
              <a:ext cx="49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17288B"/>
                  </a:solidFill>
                </a:rPr>
                <a:t>产品材质</a:t>
              </a:r>
              <a:r>
                <a:rPr lang="zh-CN" altLang="en-US" sz="1400">
                  <a:solidFill>
                    <a:srgbClr val="17288B"/>
                  </a:solidFill>
                </a:rPr>
                <a:t>：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GLASS，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Plastic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iconfont-11712-5589037"/>
            <p:cNvSpPr/>
            <p:nvPr/>
          </p:nvSpPr>
          <p:spPr>
            <a:xfrm>
              <a:off x="1633" y="9293"/>
              <a:ext cx="709" cy="692"/>
            </a:xfrm>
            <a:custGeom>
              <a:avLst/>
              <a:gdLst>
                <a:gd name="T0" fmla="*/ 2685 w 12878"/>
                <a:gd name="T1" fmla="*/ 1598 h 12546"/>
                <a:gd name="T2" fmla="*/ 3443 w 12878"/>
                <a:gd name="T3" fmla="*/ 2357 h 12546"/>
                <a:gd name="T4" fmla="*/ 3045 w 12878"/>
                <a:gd name="T5" fmla="*/ 2713 h 12546"/>
                <a:gd name="T6" fmla="*/ 3045 w 12878"/>
                <a:gd name="T7" fmla="*/ 9501 h 12546"/>
                <a:gd name="T8" fmla="*/ 9833 w 12878"/>
                <a:gd name="T9" fmla="*/ 9501 h 12546"/>
                <a:gd name="T10" fmla="*/ 9833 w 12878"/>
                <a:gd name="T11" fmla="*/ 2713 h 12546"/>
                <a:gd name="T12" fmla="*/ 5649 w 12878"/>
                <a:gd name="T13" fmla="*/ 1372 h 12546"/>
                <a:gd name="T14" fmla="*/ 5371 w 12878"/>
                <a:gd name="T15" fmla="*/ 338 h 12546"/>
                <a:gd name="T16" fmla="*/ 10587 w 12878"/>
                <a:gd name="T17" fmla="*/ 1959 h 12546"/>
                <a:gd name="T18" fmla="*/ 10587 w 12878"/>
                <a:gd name="T19" fmla="*/ 10255 h 12546"/>
                <a:gd name="T20" fmla="*/ 2291 w 12878"/>
                <a:gd name="T21" fmla="*/ 10255 h 12546"/>
                <a:gd name="T22" fmla="*/ 2291 w 12878"/>
                <a:gd name="T23" fmla="*/ 1959 h 12546"/>
                <a:gd name="T24" fmla="*/ 2685 w 12878"/>
                <a:gd name="T25" fmla="*/ 1598 h 12546"/>
                <a:gd name="T26" fmla="*/ 7005 w 12878"/>
                <a:gd name="T27" fmla="*/ 5918 h 12546"/>
                <a:gd name="T28" fmla="*/ 6250 w 12878"/>
                <a:gd name="T29" fmla="*/ 6673 h 12546"/>
                <a:gd name="T30" fmla="*/ 2102 w 12878"/>
                <a:gd name="T31" fmla="*/ 2524 h 12546"/>
                <a:gd name="T32" fmla="*/ 2856 w 12878"/>
                <a:gd name="T33" fmla="*/ 1770 h 12546"/>
                <a:gd name="T34" fmla="*/ 7005 w 12878"/>
                <a:gd name="T35" fmla="*/ 5918 h 12546"/>
                <a:gd name="T36" fmla="*/ 3855 w 12878"/>
                <a:gd name="T37" fmla="*/ 4278 h 12546"/>
                <a:gd name="T38" fmla="*/ 4602 w 12878"/>
                <a:gd name="T39" fmla="*/ 3516 h 12546"/>
                <a:gd name="T40" fmla="*/ 5371 w 12878"/>
                <a:gd name="T41" fmla="*/ 4285 h 12546"/>
                <a:gd name="T42" fmla="*/ 4973 w 12878"/>
                <a:gd name="T43" fmla="*/ 4598 h 12546"/>
                <a:gd name="T44" fmla="*/ 4628 w 12878"/>
                <a:gd name="T45" fmla="*/ 5050 h 12546"/>
                <a:gd name="T46" fmla="*/ 3855 w 12878"/>
                <a:gd name="T47" fmla="*/ 4278 h 12546"/>
                <a:gd name="T48" fmla="*/ 3302 w 12878"/>
                <a:gd name="T49" fmla="*/ 5745 h 12546"/>
                <a:gd name="T50" fmla="*/ 4350 w 12878"/>
                <a:gd name="T51" fmla="*/ 6025 h 12546"/>
                <a:gd name="T52" fmla="*/ 5640 w 12878"/>
                <a:gd name="T53" fmla="*/ 8067 h 12546"/>
                <a:gd name="T54" fmla="*/ 8009 w 12878"/>
                <a:gd name="T55" fmla="*/ 7596 h 12546"/>
                <a:gd name="T56" fmla="*/ 8420 w 12878"/>
                <a:gd name="T57" fmla="*/ 5217 h 12546"/>
                <a:gd name="T58" fmla="*/ 6347 w 12878"/>
                <a:gd name="T59" fmla="*/ 3978 h 12546"/>
                <a:gd name="T60" fmla="*/ 6067 w 12878"/>
                <a:gd name="T61" fmla="*/ 2934 h 12546"/>
                <a:gd name="T62" fmla="*/ 8744 w 12878"/>
                <a:gd name="T63" fmla="*/ 3844 h 12546"/>
                <a:gd name="T64" fmla="*/ 8744 w 12878"/>
                <a:gd name="T65" fmla="*/ 8370 h 12546"/>
                <a:gd name="T66" fmla="*/ 4219 w 12878"/>
                <a:gd name="T67" fmla="*/ 8370 h 12546"/>
                <a:gd name="T68" fmla="*/ 3302 w 12878"/>
                <a:gd name="T69" fmla="*/ 5745 h 1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78" h="12546">
                  <a:moveTo>
                    <a:pt x="2685" y="1598"/>
                  </a:moveTo>
                  <a:lnTo>
                    <a:pt x="3443" y="2357"/>
                  </a:lnTo>
                  <a:cubicBezTo>
                    <a:pt x="3305" y="2467"/>
                    <a:pt x="3172" y="2585"/>
                    <a:pt x="3045" y="2713"/>
                  </a:cubicBezTo>
                  <a:cubicBezTo>
                    <a:pt x="1170" y="4588"/>
                    <a:pt x="1170" y="7626"/>
                    <a:pt x="3045" y="9501"/>
                  </a:cubicBezTo>
                  <a:cubicBezTo>
                    <a:pt x="4920" y="11376"/>
                    <a:pt x="7958" y="11376"/>
                    <a:pt x="9833" y="9501"/>
                  </a:cubicBezTo>
                  <a:cubicBezTo>
                    <a:pt x="11708" y="7626"/>
                    <a:pt x="11708" y="4588"/>
                    <a:pt x="9833" y="2713"/>
                  </a:cubicBezTo>
                  <a:cubicBezTo>
                    <a:pt x="8694" y="1574"/>
                    <a:pt x="7125" y="1127"/>
                    <a:pt x="5649" y="1372"/>
                  </a:cubicBezTo>
                  <a:lnTo>
                    <a:pt x="5371" y="338"/>
                  </a:lnTo>
                  <a:cubicBezTo>
                    <a:pt x="7205" y="0"/>
                    <a:pt x="9169" y="540"/>
                    <a:pt x="10587" y="1959"/>
                  </a:cubicBezTo>
                  <a:cubicBezTo>
                    <a:pt x="12878" y="4250"/>
                    <a:pt x="12878" y="7964"/>
                    <a:pt x="10587" y="10255"/>
                  </a:cubicBezTo>
                  <a:cubicBezTo>
                    <a:pt x="8296" y="12546"/>
                    <a:pt x="4582" y="12546"/>
                    <a:pt x="2291" y="10255"/>
                  </a:cubicBezTo>
                  <a:cubicBezTo>
                    <a:pt x="0" y="7964"/>
                    <a:pt x="0" y="4250"/>
                    <a:pt x="2291" y="1959"/>
                  </a:cubicBezTo>
                  <a:cubicBezTo>
                    <a:pt x="2418" y="1832"/>
                    <a:pt x="2549" y="1712"/>
                    <a:pt x="2685" y="1598"/>
                  </a:cubicBezTo>
                  <a:close/>
                  <a:moveTo>
                    <a:pt x="7005" y="5918"/>
                  </a:moveTo>
                  <a:lnTo>
                    <a:pt x="6250" y="6673"/>
                  </a:lnTo>
                  <a:lnTo>
                    <a:pt x="2102" y="2524"/>
                  </a:lnTo>
                  <a:lnTo>
                    <a:pt x="2856" y="1770"/>
                  </a:lnTo>
                  <a:lnTo>
                    <a:pt x="7005" y="5918"/>
                  </a:lnTo>
                  <a:close/>
                  <a:moveTo>
                    <a:pt x="3855" y="4278"/>
                  </a:moveTo>
                  <a:cubicBezTo>
                    <a:pt x="4060" y="3984"/>
                    <a:pt x="4313" y="3727"/>
                    <a:pt x="4602" y="3516"/>
                  </a:cubicBezTo>
                  <a:lnTo>
                    <a:pt x="5371" y="4285"/>
                  </a:lnTo>
                  <a:cubicBezTo>
                    <a:pt x="5226" y="4373"/>
                    <a:pt x="5093" y="4479"/>
                    <a:pt x="4973" y="4598"/>
                  </a:cubicBezTo>
                  <a:cubicBezTo>
                    <a:pt x="4838" y="4733"/>
                    <a:pt x="4722" y="4885"/>
                    <a:pt x="4628" y="5050"/>
                  </a:cubicBezTo>
                  <a:lnTo>
                    <a:pt x="3855" y="4278"/>
                  </a:lnTo>
                  <a:close/>
                  <a:moveTo>
                    <a:pt x="3302" y="5745"/>
                  </a:moveTo>
                  <a:lnTo>
                    <a:pt x="4350" y="6025"/>
                  </a:lnTo>
                  <a:cubicBezTo>
                    <a:pt x="4316" y="6907"/>
                    <a:pt x="4829" y="7719"/>
                    <a:pt x="5640" y="8067"/>
                  </a:cubicBezTo>
                  <a:cubicBezTo>
                    <a:pt x="6451" y="8415"/>
                    <a:pt x="7393" y="8228"/>
                    <a:pt x="8009" y="7596"/>
                  </a:cubicBezTo>
                  <a:cubicBezTo>
                    <a:pt x="8625" y="6965"/>
                    <a:pt x="8789" y="6019"/>
                    <a:pt x="8420" y="5217"/>
                  </a:cubicBezTo>
                  <a:cubicBezTo>
                    <a:pt x="8052" y="4415"/>
                    <a:pt x="7228" y="3922"/>
                    <a:pt x="6347" y="3978"/>
                  </a:cubicBezTo>
                  <a:lnTo>
                    <a:pt x="6067" y="2934"/>
                  </a:lnTo>
                  <a:cubicBezTo>
                    <a:pt x="7052" y="2804"/>
                    <a:pt x="8042" y="3141"/>
                    <a:pt x="8744" y="3844"/>
                  </a:cubicBezTo>
                  <a:cubicBezTo>
                    <a:pt x="9994" y="5094"/>
                    <a:pt x="9994" y="7120"/>
                    <a:pt x="8744" y="8370"/>
                  </a:cubicBezTo>
                  <a:cubicBezTo>
                    <a:pt x="7494" y="9620"/>
                    <a:pt x="5468" y="9620"/>
                    <a:pt x="4219" y="8370"/>
                  </a:cubicBezTo>
                  <a:cubicBezTo>
                    <a:pt x="3528" y="7681"/>
                    <a:pt x="3191" y="6714"/>
                    <a:pt x="3302" y="57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681720" y="1869440"/>
            <a:ext cx="2857500" cy="4411980"/>
            <a:chOff x="13621" y="2942"/>
            <a:chExt cx="4500" cy="6948"/>
          </a:xfrm>
        </p:grpSpPr>
        <p:sp>
          <p:nvSpPr>
            <p:cNvPr id="38" name="圆角矩形 37"/>
            <p:cNvSpPr/>
            <p:nvPr/>
          </p:nvSpPr>
          <p:spPr>
            <a:xfrm>
              <a:off x="13621" y="2942"/>
              <a:ext cx="4500" cy="6948"/>
            </a:xfrm>
            <a:prstGeom prst="roundRect">
              <a:avLst>
                <a:gd name="adj" fmla="val 1077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E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926" y="3325"/>
              <a:ext cx="144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>
                  <a:solidFill>
                    <a:srgbClr val="17288B"/>
                  </a:solidFill>
                </a:rPr>
                <a:t>应用领域</a:t>
              </a:r>
              <a:endParaRPr lang="zh-CN" altLang="en-US" sz="1400" b="1">
                <a:solidFill>
                  <a:srgbClr val="17288B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4919" y="8437"/>
              <a:ext cx="160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5400">
                <a:solidFill>
                  <a:srgbClr val="17288B"/>
                </a:solidFill>
                <a:latin typeface="汉真广标" panose="02010609000101010101" charset="-122"/>
                <a:ea typeface="汉真广标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287" y="428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175" y="5387"/>
              <a:ext cx="114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网络监控</a:t>
              </a:r>
              <a:endPara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446" y="5387"/>
              <a:ext cx="92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无人机</a:t>
              </a:r>
              <a:endPara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5446" y="428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6622" y="428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519" y="5387"/>
              <a:ext cx="109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执法相机</a:t>
              </a:r>
              <a:endPara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iconfont-11573-5485686"/>
            <p:cNvSpPr/>
            <p:nvPr/>
          </p:nvSpPr>
          <p:spPr>
            <a:xfrm>
              <a:off x="14310" y="3246"/>
              <a:ext cx="616" cy="641"/>
            </a:xfrm>
            <a:custGeom>
              <a:avLst/>
              <a:gdLst>
                <a:gd name="T0" fmla="*/ 400 w 10042"/>
                <a:gd name="T1" fmla="*/ 4842 h 10442"/>
                <a:gd name="T2" fmla="*/ 0 w 10042"/>
                <a:gd name="T3" fmla="*/ 4442 h 10442"/>
                <a:gd name="T4" fmla="*/ 0 w 10042"/>
                <a:gd name="T5" fmla="*/ 1242 h 10442"/>
                <a:gd name="T6" fmla="*/ 400 w 10042"/>
                <a:gd name="T7" fmla="*/ 842 h 10442"/>
                <a:gd name="T8" fmla="*/ 3600 w 10042"/>
                <a:gd name="T9" fmla="*/ 842 h 10442"/>
                <a:gd name="T10" fmla="*/ 4000 w 10042"/>
                <a:gd name="T11" fmla="*/ 1242 h 10442"/>
                <a:gd name="T12" fmla="*/ 4000 w 10042"/>
                <a:gd name="T13" fmla="*/ 4442 h 10442"/>
                <a:gd name="T14" fmla="*/ 3600 w 10042"/>
                <a:gd name="T15" fmla="*/ 4842 h 10442"/>
                <a:gd name="T16" fmla="*/ 400 w 10042"/>
                <a:gd name="T17" fmla="*/ 4842 h 10442"/>
                <a:gd name="T18" fmla="*/ 800 w 10042"/>
                <a:gd name="T19" fmla="*/ 4042 h 10442"/>
                <a:gd name="T20" fmla="*/ 3200 w 10042"/>
                <a:gd name="T21" fmla="*/ 4042 h 10442"/>
                <a:gd name="T22" fmla="*/ 3200 w 10042"/>
                <a:gd name="T23" fmla="*/ 1642 h 10442"/>
                <a:gd name="T24" fmla="*/ 800 w 10042"/>
                <a:gd name="T25" fmla="*/ 1642 h 10442"/>
                <a:gd name="T26" fmla="*/ 800 w 10042"/>
                <a:gd name="T27" fmla="*/ 4042 h 10442"/>
                <a:gd name="T28" fmla="*/ 400 w 10042"/>
                <a:gd name="T29" fmla="*/ 10442 h 10442"/>
                <a:gd name="T30" fmla="*/ 0 w 10042"/>
                <a:gd name="T31" fmla="*/ 10042 h 10442"/>
                <a:gd name="T32" fmla="*/ 0 w 10042"/>
                <a:gd name="T33" fmla="*/ 6842 h 10442"/>
                <a:gd name="T34" fmla="*/ 400 w 10042"/>
                <a:gd name="T35" fmla="*/ 6442 h 10442"/>
                <a:gd name="T36" fmla="*/ 3600 w 10042"/>
                <a:gd name="T37" fmla="*/ 6442 h 10442"/>
                <a:gd name="T38" fmla="*/ 4000 w 10042"/>
                <a:gd name="T39" fmla="*/ 6842 h 10442"/>
                <a:gd name="T40" fmla="*/ 4000 w 10042"/>
                <a:gd name="T41" fmla="*/ 10042 h 10442"/>
                <a:gd name="T42" fmla="*/ 3600 w 10042"/>
                <a:gd name="T43" fmla="*/ 10442 h 10442"/>
                <a:gd name="T44" fmla="*/ 400 w 10042"/>
                <a:gd name="T45" fmla="*/ 10442 h 10442"/>
                <a:gd name="T46" fmla="*/ 800 w 10042"/>
                <a:gd name="T47" fmla="*/ 9642 h 10442"/>
                <a:gd name="T48" fmla="*/ 3200 w 10042"/>
                <a:gd name="T49" fmla="*/ 9642 h 10442"/>
                <a:gd name="T50" fmla="*/ 3200 w 10042"/>
                <a:gd name="T51" fmla="*/ 7242 h 10442"/>
                <a:gd name="T52" fmla="*/ 800 w 10042"/>
                <a:gd name="T53" fmla="*/ 7242 h 10442"/>
                <a:gd name="T54" fmla="*/ 800 w 10042"/>
                <a:gd name="T55" fmla="*/ 9642 h 10442"/>
                <a:gd name="T56" fmla="*/ 9036 w 10042"/>
                <a:gd name="T57" fmla="*/ 2642 h 10442"/>
                <a:gd name="T58" fmla="*/ 7400 w 10042"/>
                <a:gd name="T59" fmla="*/ 1006 h 10442"/>
                <a:gd name="T60" fmla="*/ 5764 w 10042"/>
                <a:gd name="T61" fmla="*/ 2642 h 10442"/>
                <a:gd name="T62" fmla="*/ 7400 w 10042"/>
                <a:gd name="T63" fmla="*/ 4278 h 10442"/>
                <a:gd name="T64" fmla="*/ 9036 w 10042"/>
                <a:gd name="T65" fmla="*/ 2642 h 10442"/>
                <a:gd name="T66" fmla="*/ 7116 w 10042"/>
                <a:gd name="T67" fmla="*/ 5126 h 10442"/>
                <a:gd name="T68" fmla="*/ 4916 w 10042"/>
                <a:gd name="T69" fmla="*/ 2926 h 10442"/>
                <a:gd name="T70" fmla="*/ 4916 w 10042"/>
                <a:gd name="T71" fmla="*/ 2358 h 10442"/>
                <a:gd name="T72" fmla="*/ 7116 w 10042"/>
                <a:gd name="T73" fmla="*/ 158 h 10442"/>
                <a:gd name="T74" fmla="*/ 7684 w 10042"/>
                <a:gd name="T75" fmla="*/ 158 h 10442"/>
                <a:gd name="T76" fmla="*/ 9884 w 10042"/>
                <a:gd name="T77" fmla="*/ 2358 h 10442"/>
                <a:gd name="T78" fmla="*/ 9884 w 10042"/>
                <a:gd name="T79" fmla="*/ 2926 h 10442"/>
                <a:gd name="T80" fmla="*/ 7684 w 10042"/>
                <a:gd name="T81" fmla="*/ 5126 h 10442"/>
                <a:gd name="T82" fmla="*/ 7116 w 10042"/>
                <a:gd name="T83" fmla="*/ 5126 h 10442"/>
                <a:gd name="T84" fmla="*/ 6000 w 10042"/>
                <a:gd name="T85" fmla="*/ 10442 h 10442"/>
                <a:gd name="T86" fmla="*/ 5600 w 10042"/>
                <a:gd name="T87" fmla="*/ 10042 h 10442"/>
                <a:gd name="T88" fmla="*/ 5600 w 10042"/>
                <a:gd name="T89" fmla="*/ 6842 h 10442"/>
                <a:gd name="T90" fmla="*/ 6000 w 10042"/>
                <a:gd name="T91" fmla="*/ 6442 h 10442"/>
                <a:gd name="T92" fmla="*/ 9200 w 10042"/>
                <a:gd name="T93" fmla="*/ 6442 h 10442"/>
                <a:gd name="T94" fmla="*/ 9600 w 10042"/>
                <a:gd name="T95" fmla="*/ 6842 h 10442"/>
                <a:gd name="T96" fmla="*/ 9600 w 10042"/>
                <a:gd name="T97" fmla="*/ 10042 h 10442"/>
                <a:gd name="T98" fmla="*/ 9200 w 10042"/>
                <a:gd name="T99" fmla="*/ 10442 h 10442"/>
                <a:gd name="T100" fmla="*/ 6000 w 10042"/>
                <a:gd name="T101" fmla="*/ 10442 h 10442"/>
                <a:gd name="T102" fmla="*/ 6400 w 10042"/>
                <a:gd name="T103" fmla="*/ 9642 h 10442"/>
                <a:gd name="T104" fmla="*/ 8800 w 10042"/>
                <a:gd name="T105" fmla="*/ 9642 h 10442"/>
                <a:gd name="T106" fmla="*/ 8800 w 10042"/>
                <a:gd name="T107" fmla="*/ 7242 h 10442"/>
                <a:gd name="T108" fmla="*/ 6400 w 10042"/>
                <a:gd name="T109" fmla="*/ 7242 h 10442"/>
                <a:gd name="T110" fmla="*/ 6400 w 10042"/>
                <a:gd name="T111" fmla="*/ 9642 h 10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42" h="10442">
                  <a:moveTo>
                    <a:pt x="400" y="4842"/>
                  </a:moveTo>
                  <a:cubicBezTo>
                    <a:pt x="179" y="4842"/>
                    <a:pt x="0" y="4663"/>
                    <a:pt x="0" y="4442"/>
                  </a:cubicBezTo>
                  <a:lnTo>
                    <a:pt x="0" y="1242"/>
                  </a:lnTo>
                  <a:cubicBezTo>
                    <a:pt x="0" y="1021"/>
                    <a:pt x="179" y="842"/>
                    <a:pt x="400" y="842"/>
                  </a:cubicBezTo>
                  <a:lnTo>
                    <a:pt x="3600" y="842"/>
                  </a:lnTo>
                  <a:cubicBezTo>
                    <a:pt x="3821" y="842"/>
                    <a:pt x="4000" y="1021"/>
                    <a:pt x="4000" y="1242"/>
                  </a:cubicBezTo>
                  <a:lnTo>
                    <a:pt x="4000" y="4442"/>
                  </a:lnTo>
                  <a:cubicBezTo>
                    <a:pt x="4000" y="4663"/>
                    <a:pt x="3821" y="4842"/>
                    <a:pt x="3600" y="4842"/>
                  </a:cubicBezTo>
                  <a:lnTo>
                    <a:pt x="400" y="4842"/>
                  </a:lnTo>
                  <a:close/>
                  <a:moveTo>
                    <a:pt x="800" y="4042"/>
                  </a:moveTo>
                  <a:lnTo>
                    <a:pt x="3200" y="4042"/>
                  </a:lnTo>
                  <a:lnTo>
                    <a:pt x="3200" y="1642"/>
                  </a:lnTo>
                  <a:lnTo>
                    <a:pt x="800" y="1642"/>
                  </a:lnTo>
                  <a:lnTo>
                    <a:pt x="800" y="4042"/>
                  </a:lnTo>
                  <a:close/>
                  <a:moveTo>
                    <a:pt x="400" y="10442"/>
                  </a:moveTo>
                  <a:cubicBezTo>
                    <a:pt x="179" y="10442"/>
                    <a:pt x="0" y="10263"/>
                    <a:pt x="0" y="10042"/>
                  </a:cubicBezTo>
                  <a:lnTo>
                    <a:pt x="0" y="6842"/>
                  </a:lnTo>
                  <a:cubicBezTo>
                    <a:pt x="0" y="6621"/>
                    <a:pt x="179" y="6442"/>
                    <a:pt x="400" y="6442"/>
                  </a:cubicBezTo>
                  <a:lnTo>
                    <a:pt x="3600" y="6442"/>
                  </a:lnTo>
                  <a:cubicBezTo>
                    <a:pt x="3821" y="6442"/>
                    <a:pt x="4000" y="6621"/>
                    <a:pt x="4000" y="6842"/>
                  </a:cubicBezTo>
                  <a:lnTo>
                    <a:pt x="4000" y="10042"/>
                  </a:lnTo>
                  <a:cubicBezTo>
                    <a:pt x="4000" y="10263"/>
                    <a:pt x="3821" y="10442"/>
                    <a:pt x="3600" y="10442"/>
                  </a:cubicBezTo>
                  <a:lnTo>
                    <a:pt x="400" y="10442"/>
                  </a:lnTo>
                  <a:close/>
                  <a:moveTo>
                    <a:pt x="800" y="9642"/>
                  </a:moveTo>
                  <a:lnTo>
                    <a:pt x="3200" y="9642"/>
                  </a:lnTo>
                  <a:lnTo>
                    <a:pt x="3200" y="7242"/>
                  </a:lnTo>
                  <a:lnTo>
                    <a:pt x="800" y="7242"/>
                  </a:lnTo>
                  <a:lnTo>
                    <a:pt x="800" y="9642"/>
                  </a:lnTo>
                  <a:close/>
                  <a:moveTo>
                    <a:pt x="9036" y="2642"/>
                  </a:moveTo>
                  <a:lnTo>
                    <a:pt x="7400" y="1006"/>
                  </a:lnTo>
                  <a:lnTo>
                    <a:pt x="5764" y="2642"/>
                  </a:lnTo>
                  <a:lnTo>
                    <a:pt x="7400" y="4278"/>
                  </a:lnTo>
                  <a:lnTo>
                    <a:pt x="9036" y="2642"/>
                  </a:lnTo>
                  <a:close/>
                  <a:moveTo>
                    <a:pt x="7116" y="5126"/>
                  </a:moveTo>
                  <a:lnTo>
                    <a:pt x="4916" y="2926"/>
                  </a:lnTo>
                  <a:cubicBezTo>
                    <a:pt x="4758" y="2770"/>
                    <a:pt x="4758" y="2514"/>
                    <a:pt x="4916" y="2358"/>
                  </a:cubicBezTo>
                  <a:lnTo>
                    <a:pt x="7116" y="158"/>
                  </a:lnTo>
                  <a:cubicBezTo>
                    <a:pt x="7272" y="0"/>
                    <a:pt x="7528" y="0"/>
                    <a:pt x="7684" y="158"/>
                  </a:cubicBezTo>
                  <a:lnTo>
                    <a:pt x="9884" y="2358"/>
                  </a:lnTo>
                  <a:cubicBezTo>
                    <a:pt x="10042" y="2514"/>
                    <a:pt x="10042" y="2770"/>
                    <a:pt x="9884" y="2926"/>
                  </a:cubicBezTo>
                  <a:lnTo>
                    <a:pt x="7684" y="5126"/>
                  </a:lnTo>
                  <a:cubicBezTo>
                    <a:pt x="7528" y="5284"/>
                    <a:pt x="7272" y="5284"/>
                    <a:pt x="7116" y="5126"/>
                  </a:cubicBezTo>
                  <a:close/>
                  <a:moveTo>
                    <a:pt x="6000" y="10442"/>
                  </a:moveTo>
                  <a:cubicBezTo>
                    <a:pt x="5779" y="10442"/>
                    <a:pt x="5600" y="10263"/>
                    <a:pt x="5600" y="10042"/>
                  </a:cubicBezTo>
                  <a:lnTo>
                    <a:pt x="5600" y="6842"/>
                  </a:lnTo>
                  <a:cubicBezTo>
                    <a:pt x="5600" y="6621"/>
                    <a:pt x="5779" y="6442"/>
                    <a:pt x="6000" y="6442"/>
                  </a:cubicBezTo>
                  <a:lnTo>
                    <a:pt x="9200" y="6442"/>
                  </a:lnTo>
                  <a:cubicBezTo>
                    <a:pt x="9421" y="6442"/>
                    <a:pt x="9600" y="6621"/>
                    <a:pt x="9600" y="6842"/>
                  </a:cubicBezTo>
                  <a:lnTo>
                    <a:pt x="9600" y="10042"/>
                  </a:lnTo>
                  <a:cubicBezTo>
                    <a:pt x="9600" y="10263"/>
                    <a:pt x="9421" y="10442"/>
                    <a:pt x="9200" y="10442"/>
                  </a:cubicBezTo>
                  <a:lnTo>
                    <a:pt x="6000" y="10442"/>
                  </a:lnTo>
                  <a:close/>
                  <a:moveTo>
                    <a:pt x="6400" y="9642"/>
                  </a:moveTo>
                  <a:lnTo>
                    <a:pt x="8800" y="9642"/>
                  </a:lnTo>
                  <a:lnTo>
                    <a:pt x="8800" y="7242"/>
                  </a:lnTo>
                  <a:lnTo>
                    <a:pt x="6400" y="7242"/>
                  </a:lnTo>
                  <a:lnTo>
                    <a:pt x="6400" y="96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4287" y="5877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4175" y="6980"/>
              <a:ext cx="114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运动相机</a:t>
              </a:r>
              <a:endPara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5" name="图片 54" descr="网络监控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6" y="4534"/>
              <a:ext cx="737" cy="603"/>
            </a:xfrm>
            <a:prstGeom prst="rect">
              <a:avLst/>
            </a:prstGeom>
          </p:spPr>
        </p:pic>
        <p:pic>
          <p:nvPicPr>
            <p:cNvPr id="56" name="图片 55" descr="无人机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487" y="4650"/>
              <a:ext cx="883" cy="370"/>
            </a:xfrm>
            <a:prstGeom prst="rect">
              <a:avLst/>
            </a:prstGeom>
          </p:spPr>
        </p:pic>
        <p:pic>
          <p:nvPicPr>
            <p:cNvPr id="63" name="图片 62" descr="执法相机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15" y="4450"/>
              <a:ext cx="541" cy="770"/>
            </a:xfrm>
            <a:prstGeom prst="rect">
              <a:avLst/>
            </a:prstGeom>
          </p:spPr>
        </p:pic>
        <p:sp>
          <p:nvSpPr>
            <p:cNvPr id="64" name="圆角矩形 63"/>
            <p:cNvSpPr/>
            <p:nvPr/>
          </p:nvSpPr>
          <p:spPr>
            <a:xfrm>
              <a:off x="15442" y="5876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561" y="5936"/>
              <a:ext cx="687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...</a:t>
              </a:r>
              <a:endPara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5549" y="6979"/>
              <a:ext cx="71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更多</a:t>
              </a:r>
              <a:endPara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2570" y="3912235"/>
            <a:ext cx="477520" cy="39624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765810" y="1044575"/>
            <a:ext cx="41135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光学产业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</a:t>
            </a:r>
            <a:r>
              <a:rPr lang="zh-CN" sz="20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高清广角镜头及</a:t>
            </a:r>
            <a:r>
              <a:rPr lang="zh-CN" sz="20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" action="ppaction://hlinkfile"/>
              </a:rPr>
              <a:t>模组</a:t>
            </a:r>
            <a:endParaRPr lang="zh-CN" sz="20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0" y="110998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4294967295"/>
          </p:nvPr>
        </p:nvSpPr>
        <p:spPr>
          <a:xfrm>
            <a:off x="9491980" y="6314440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44855" y="5752465"/>
            <a:ext cx="7702550" cy="556260"/>
            <a:chOff x="1173" y="9059"/>
            <a:chExt cx="12130" cy="876"/>
          </a:xfrm>
        </p:grpSpPr>
        <p:sp>
          <p:nvSpPr>
            <p:cNvPr id="4" name="圆角矩形 3"/>
            <p:cNvSpPr/>
            <p:nvPr/>
          </p:nvSpPr>
          <p:spPr>
            <a:xfrm>
              <a:off x="1173" y="9059"/>
              <a:ext cx="12130" cy="8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51" y="9264"/>
              <a:ext cx="49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17288B"/>
                  </a:solidFill>
                </a:rPr>
                <a:t>产品规格</a:t>
              </a:r>
              <a:r>
                <a:rPr lang="zh-CN" altLang="en-US" sz="1400">
                  <a:solidFill>
                    <a:srgbClr val="17288B"/>
                  </a:solidFill>
                </a:rPr>
                <a:t>：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8M-48M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86" y="9260"/>
              <a:ext cx="49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17288B"/>
                  </a:solidFill>
                  <a:sym typeface="+mn-ea"/>
                </a:rPr>
                <a:t>产品结构</a:t>
              </a:r>
              <a:r>
                <a:rPr lang="zh-CN" altLang="en-US" sz="1400">
                  <a:solidFill>
                    <a:srgbClr val="17288B"/>
                  </a:solidFill>
                  <a:sym typeface="+mn-ea"/>
                </a:rPr>
                <a:t>：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MG+G，ALL GLASS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sp>
          <p:nvSpPr>
            <p:cNvPr id="21" name="atoms_228202"/>
            <p:cNvSpPr/>
            <p:nvPr/>
          </p:nvSpPr>
          <p:spPr>
            <a:xfrm>
              <a:off x="7531" y="9174"/>
              <a:ext cx="655" cy="654"/>
            </a:xfrm>
            <a:custGeom>
              <a:avLst/>
              <a:gdLst>
                <a:gd name="T0" fmla="*/ 6030 w 6827"/>
                <a:gd name="T1" fmla="*/ 1707 h 6827"/>
                <a:gd name="T2" fmla="*/ 4324 w 6827"/>
                <a:gd name="T3" fmla="*/ 0 h 6827"/>
                <a:gd name="T4" fmla="*/ 0 w 6827"/>
                <a:gd name="T5" fmla="*/ 796 h 6827"/>
                <a:gd name="T6" fmla="*/ 796 w 6827"/>
                <a:gd name="T7" fmla="*/ 5120 h 6827"/>
                <a:gd name="T8" fmla="*/ 2503 w 6827"/>
                <a:gd name="T9" fmla="*/ 6827 h 6827"/>
                <a:gd name="T10" fmla="*/ 6827 w 6827"/>
                <a:gd name="T11" fmla="*/ 6030 h 6827"/>
                <a:gd name="T12" fmla="*/ 6030 w 6827"/>
                <a:gd name="T13" fmla="*/ 2389 h 6827"/>
                <a:gd name="T14" fmla="*/ 6030 w 6827"/>
                <a:gd name="T15" fmla="*/ 2162 h 6827"/>
                <a:gd name="T16" fmla="*/ 4437 w 6827"/>
                <a:gd name="T17" fmla="*/ 1584 h 6827"/>
                <a:gd name="T18" fmla="*/ 4437 w 6827"/>
                <a:gd name="T19" fmla="*/ 569 h 6827"/>
                <a:gd name="T20" fmla="*/ 3982 w 6827"/>
                <a:gd name="T21" fmla="*/ 796 h 6827"/>
                <a:gd name="T22" fmla="*/ 2742 w 6827"/>
                <a:gd name="T23" fmla="*/ 3263 h 6827"/>
                <a:gd name="T24" fmla="*/ 2963 w 6827"/>
                <a:gd name="T25" fmla="*/ 3152 h 6827"/>
                <a:gd name="T26" fmla="*/ 3210 w 6827"/>
                <a:gd name="T27" fmla="*/ 2869 h 6827"/>
                <a:gd name="T28" fmla="*/ 3289 w 6827"/>
                <a:gd name="T29" fmla="*/ 2630 h 6827"/>
                <a:gd name="T30" fmla="*/ 4197 w 6827"/>
                <a:gd name="T31" fmla="*/ 3538 h 6827"/>
                <a:gd name="T32" fmla="*/ 3958 w 6827"/>
                <a:gd name="T33" fmla="*/ 3617 h 6827"/>
                <a:gd name="T34" fmla="*/ 3674 w 6827"/>
                <a:gd name="T35" fmla="*/ 3864 h 6827"/>
                <a:gd name="T36" fmla="*/ 3564 w 6827"/>
                <a:gd name="T37" fmla="*/ 4084 h 6827"/>
                <a:gd name="T38" fmla="*/ 2617 w 6827"/>
                <a:gd name="T39" fmla="*/ 3291 h 6827"/>
                <a:gd name="T40" fmla="*/ 2162 w 6827"/>
                <a:gd name="T41" fmla="*/ 2503 h 6827"/>
                <a:gd name="T42" fmla="*/ 4324 w 6827"/>
                <a:gd name="T43" fmla="*/ 3982 h 6827"/>
                <a:gd name="T44" fmla="*/ 4096 w 6827"/>
                <a:gd name="T45" fmla="*/ 4437 h 6827"/>
                <a:gd name="T46" fmla="*/ 1503 w 6827"/>
                <a:gd name="T47" fmla="*/ 1162 h 6827"/>
                <a:gd name="T48" fmla="*/ 1582 w 6827"/>
                <a:gd name="T49" fmla="*/ 923 h 6827"/>
                <a:gd name="T50" fmla="*/ 3564 w 6827"/>
                <a:gd name="T51" fmla="*/ 1036 h 6827"/>
                <a:gd name="T52" fmla="*/ 3674 w 6827"/>
                <a:gd name="T53" fmla="*/ 1256 h 6827"/>
                <a:gd name="T54" fmla="*/ 3958 w 6827"/>
                <a:gd name="T55" fmla="*/ 1503 h 6827"/>
                <a:gd name="T56" fmla="*/ 4197 w 6827"/>
                <a:gd name="T57" fmla="*/ 1582 h 6827"/>
                <a:gd name="T58" fmla="*/ 2503 w 6827"/>
                <a:gd name="T59" fmla="*/ 1707 h 6827"/>
                <a:gd name="T60" fmla="*/ 569 w 6827"/>
                <a:gd name="T61" fmla="*/ 910 h 6827"/>
                <a:gd name="T62" fmla="*/ 796 w 6827"/>
                <a:gd name="T63" fmla="*/ 683 h 6827"/>
                <a:gd name="T64" fmla="*/ 683 w 6827"/>
                <a:gd name="T65" fmla="*/ 4324 h 6827"/>
                <a:gd name="T66" fmla="*/ 910 w 6827"/>
                <a:gd name="T67" fmla="*/ 4096 h 6827"/>
                <a:gd name="T68" fmla="*/ 1162 w 6827"/>
                <a:gd name="T69" fmla="*/ 3617 h 6827"/>
                <a:gd name="T70" fmla="*/ 923 w 6827"/>
                <a:gd name="T71" fmla="*/ 3538 h 6827"/>
                <a:gd name="T72" fmla="*/ 1036 w 6827"/>
                <a:gd name="T73" fmla="*/ 1556 h 6827"/>
                <a:gd name="T74" fmla="*/ 1256 w 6827"/>
                <a:gd name="T75" fmla="*/ 1446 h 6827"/>
                <a:gd name="T76" fmla="*/ 2389 w 6827"/>
                <a:gd name="T77" fmla="*/ 3290 h 6827"/>
                <a:gd name="T78" fmla="*/ 1556 w 6827"/>
                <a:gd name="T79" fmla="*/ 4084 h 6827"/>
                <a:gd name="T80" fmla="*/ 1446 w 6827"/>
                <a:gd name="T81" fmla="*/ 3864 h 6827"/>
                <a:gd name="T82" fmla="*/ 1584 w 6827"/>
                <a:gd name="T83" fmla="*/ 4437 h 6827"/>
                <a:gd name="T84" fmla="*/ 1382 w 6827"/>
                <a:gd name="T85" fmla="*/ 4862 h 6827"/>
                <a:gd name="T86" fmla="*/ 2162 w 6827"/>
                <a:gd name="T87" fmla="*/ 6030 h 6827"/>
                <a:gd name="T88" fmla="*/ 5381 w 6827"/>
                <a:gd name="T89" fmla="*/ 5571 h 6827"/>
                <a:gd name="T90" fmla="*/ 5271 w 6827"/>
                <a:gd name="T91" fmla="*/ 5791 h 6827"/>
                <a:gd name="T92" fmla="*/ 3289 w 6827"/>
                <a:gd name="T93" fmla="*/ 5904 h 6827"/>
                <a:gd name="T94" fmla="*/ 3210 w 6827"/>
                <a:gd name="T95" fmla="*/ 5665 h 6827"/>
                <a:gd name="T96" fmla="*/ 2963 w 6827"/>
                <a:gd name="T97" fmla="*/ 5381 h 6827"/>
                <a:gd name="T98" fmla="*/ 2742 w 6827"/>
                <a:gd name="T99" fmla="*/ 5271 h 6827"/>
                <a:gd name="T100" fmla="*/ 3536 w 6827"/>
                <a:gd name="T101" fmla="*/ 4437 h 6827"/>
                <a:gd name="T102" fmla="*/ 5381 w 6827"/>
                <a:gd name="T103" fmla="*/ 5571 h 6827"/>
                <a:gd name="T104" fmla="*/ 4960 w 6827"/>
                <a:gd name="T105" fmla="*/ 4800 h 6827"/>
                <a:gd name="T106" fmla="*/ 5242 w 6827"/>
                <a:gd name="T107" fmla="*/ 2617 h 6827"/>
                <a:gd name="T108" fmla="*/ 5315 w 6827"/>
                <a:gd name="T109" fmla="*/ 2850 h 6827"/>
                <a:gd name="T110" fmla="*/ 5467 w 6827"/>
                <a:gd name="T111" fmla="*/ 3066 h 6827"/>
                <a:gd name="T112" fmla="*/ 5664 w 6827"/>
                <a:gd name="T113" fmla="*/ 3210 h 6827"/>
                <a:gd name="T114" fmla="*/ 5904 w 6827"/>
                <a:gd name="T115" fmla="*/ 3289 h 6827"/>
                <a:gd name="T116" fmla="*/ 5791 w 6827"/>
                <a:gd name="T117" fmla="*/ 5271 h 6827"/>
                <a:gd name="T118" fmla="*/ 6030 w 6827"/>
                <a:gd name="T119" fmla="*/ 5916 h 6827"/>
                <a:gd name="T120" fmla="*/ 6030 w 6827"/>
                <a:gd name="T121" fmla="*/ 5689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27" h="6827">
                  <a:moveTo>
                    <a:pt x="6144" y="5243"/>
                  </a:moveTo>
                  <a:lnTo>
                    <a:pt x="6144" y="3290"/>
                  </a:lnTo>
                  <a:cubicBezTo>
                    <a:pt x="6529" y="3235"/>
                    <a:pt x="6827" y="2903"/>
                    <a:pt x="6827" y="2503"/>
                  </a:cubicBezTo>
                  <a:cubicBezTo>
                    <a:pt x="6827" y="2064"/>
                    <a:pt x="6469" y="1707"/>
                    <a:pt x="6030" y="1707"/>
                  </a:cubicBezTo>
                  <a:cubicBezTo>
                    <a:pt x="5881" y="1707"/>
                    <a:pt x="5742" y="1749"/>
                    <a:pt x="5622" y="1820"/>
                  </a:cubicBezTo>
                  <a:lnTo>
                    <a:pt x="5006" y="1204"/>
                  </a:lnTo>
                  <a:cubicBezTo>
                    <a:pt x="5078" y="1085"/>
                    <a:pt x="5120" y="946"/>
                    <a:pt x="5120" y="796"/>
                  </a:cubicBezTo>
                  <a:cubicBezTo>
                    <a:pt x="5120" y="357"/>
                    <a:pt x="4763" y="0"/>
                    <a:pt x="4324" y="0"/>
                  </a:cubicBezTo>
                  <a:cubicBezTo>
                    <a:pt x="3923" y="0"/>
                    <a:pt x="3592" y="297"/>
                    <a:pt x="3536" y="683"/>
                  </a:cubicBezTo>
                  <a:lnTo>
                    <a:pt x="1584" y="683"/>
                  </a:lnTo>
                  <a:cubicBezTo>
                    <a:pt x="1528" y="297"/>
                    <a:pt x="1197" y="0"/>
                    <a:pt x="796" y="0"/>
                  </a:cubicBezTo>
                  <a:cubicBezTo>
                    <a:pt x="357" y="0"/>
                    <a:pt x="0" y="357"/>
                    <a:pt x="0" y="796"/>
                  </a:cubicBezTo>
                  <a:cubicBezTo>
                    <a:pt x="0" y="1197"/>
                    <a:pt x="297" y="1528"/>
                    <a:pt x="683" y="1584"/>
                  </a:cubicBezTo>
                  <a:lnTo>
                    <a:pt x="683" y="3536"/>
                  </a:lnTo>
                  <a:cubicBezTo>
                    <a:pt x="297" y="3592"/>
                    <a:pt x="0" y="3923"/>
                    <a:pt x="0" y="4324"/>
                  </a:cubicBezTo>
                  <a:cubicBezTo>
                    <a:pt x="0" y="4763"/>
                    <a:pt x="357" y="5120"/>
                    <a:pt x="796" y="5120"/>
                  </a:cubicBezTo>
                  <a:cubicBezTo>
                    <a:pt x="946" y="5120"/>
                    <a:pt x="1085" y="5078"/>
                    <a:pt x="1204" y="5006"/>
                  </a:cubicBezTo>
                  <a:lnTo>
                    <a:pt x="1820" y="5622"/>
                  </a:lnTo>
                  <a:cubicBezTo>
                    <a:pt x="1749" y="5742"/>
                    <a:pt x="1707" y="5881"/>
                    <a:pt x="1707" y="6030"/>
                  </a:cubicBezTo>
                  <a:cubicBezTo>
                    <a:pt x="1707" y="6469"/>
                    <a:pt x="2064" y="6827"/>
                    <a:pt x="2503" y="6827"/>
                  </a:cubicBezTo>
                  <a:cubicBezTo>
                    <a:pt x="2903" y="6827"/>
                    <a:pt x="3235" y="6529"/>
                    <a:pt x="3290" y="6144"/>
                  </a:cubicBezTo>
                  <a:lnTo>
                    <a:pt x="5243" y="6144"/>
                  </a:lnTo>
                  <a:cubicBezTo>
                    <a:pt x="5298" y="6529"/>
                    <a:pt x="5630" y="6827"/>
                    <a:pt x="6030" y="6827"/>
                  </a:cubicBezTo>
                  <a:cubicBezTo>
                    <a:pt x="6469" y="6827"/>
                    <a:pt x="6827" y="6469"/>
                    <a:pt x="6827" y="6030"/>
                  </a:cubicBezTo>
                  <a:cubicBezTo>
                    <a:pt x="6827" y="5630"/>
                    <a:pt x="6529" y="5298"/>
                    <a:pt x="6144" y="5243"/>
                  </a:cubicBezTo>
                  <a:close/>
                  <a:moveTo>
                    <a:pt x="6030" y="2162"/>
                  </a:moveTo>
                  <a:cubicBezTo>
                    <a:pt x="6093" y="2162"/>
                    <a:pt x="6144" y="2213"/>
                    <a:pt x="6144" y="2276"/>
                  </a:cubicBezTo>
                  <a:cubicBezTo>
                    <a:pt x="6144" y="2338"/>
                    <a:pt x="6093" y="2389"/>
                    <a:pt x="6030" y="2389"/>
                  </a:cubicBezTo>
                  <a:cubicBezTo>
                    <a:pt x="5967" y="2389"/>
                    <a:pt x="5916" y="2440"/>
                    <a:pt x="5916" y="2503"/>
                  </a:cubicBezTo>
                  <a:cubicBezTo>
                    <a:pt x="5916" y="2566"/>
                    <a:pt x="5866" y="2617"/>
                    <a:pt x="5803" y="2617"/>
                  </a:cubicBezTo>
                  <a:cubicBezTo>
                    <a:pt x="5740" y="2617"/>
                    <a:pt x="5689" y="2566"/>
                    <a:pt x="5689" y="2503"/>
                  </a:cubicBezTo>
                  <a:cubicBezTo>
                    <a:pt x="5689" y="2315"/>
                    <a:pt x="5842" y="2162"/>
                    <a:pt x="6030" y="2162"/>
                  </a:cubicBezTo>
                  <a:close/>
                  <a:moveTo>
                    <a:pt x="5445" y="1965"/>
                  </a:moveTo>
                  <a:cubicBezTo>
                    <a:pt x="5339" y="2080"/>
                    <a:pt x="5266" y="2227"/>
                    <a:pt x="5243" y="2389"/>
                  </a:cubicBezTo>
                  <a:lnTo>
                    <a:pt x="4437" y="2389"/>
                  </a:lnTo>
                  <a:lnTo>
                    <a:pt x="4437" y="1584"/>
                  </a:lnTo>
                  <a:cubicBezTo>
                    <a:pt x="4600" y="1560"/>
                    <a:pt x="4746" y="1488"/>
                    <a:pt x="4862" y="1382"/>
                  </a:cubicBezTo>
                  <a:lnTo>
                    <a:pt x="5445" y="1965"/>
                  </a:lnTo>
                  <a:close/>
                  <a:moveTo>
                    <a:pt x="4324" y="455"/>
                  </a:moveTo>
                  <a:cubicBezTo>
                    <a:pt x="4386" y="455"/>
                    <a:pt x="4437" y="506"/>
                    <a:pt x="4437" y="569"/>
                  </a:cubicBezTo>
                  <a:cubicBezTo>
                    <a:pt x="4437" y="632"/>
                    <a:pt x="4386" y="683"/>
                    <a:pt x="4324" y="683"/>
                  </a:cubicBezTo>
                  <a:cubicBezTo>
                    <a:pt x="4261" y="683"/>
                    <a:pt x="4210" y="734"/>
                    <a:pt x="4210" y="796"/>
                  </a:cubicBezTo>
                  <a:cubicBezTo>
                    <a:pt x="4210" y="859"/>
                    <a:pt x="4159" y="910"/>
                    <a:pt x="4096" y="910"/>
                  </a:cubicBezTo>
                  <a:cubicBezTo>
                    <a:pt x="4033" y="910"/>
                    <a:pt x="3982" y="859"/>
                    <a:pt x="3982" y="796"/>
                  </a:cubicBezTo>
                  <a:cubicBezTo>
                    <a:pt x="3982" y="608"/>
                    <a:pt x="4135" y="455"/>
                    <a:pt x="4324" y="455"/>
                  </a:cubicBezTo>
                  <a:close/>
                  <a:moveTo>
                    <a:pt x="2617" y="3291"/>
                  </a:moveTo>
                  <a:cubicBezTo>
                    <a:pt x="2621" y="3291"/>
                    <a:pt x="2625" y="3289"/>
                    <a:pt x="2630" y="3289"/>
                  </a:cubicBezTo>
                  <a:cubicBezTo>
                    <a:pt x="2668" y="3282"/>
                    <a:pt x="2706" y="3274"/>
                    <a:pt x="2742" y="3263"/>
                  </a:cubicBezTo>
                  <a:cubicBezTo>
                    <a:pt x="2744" y="3262"/>
                    <a:pt x="2746" y="3261"/>
                    <a:pt x="2749" y="3260"/>
                  </a:cubicBezTo>
                  <a:cubicBezTo>
                    <a:pt x="2784" y="3249"/>
                    <a:pt x="2818" y="3235"/>
                    <a:pt x="2851" y="3219"/>
                  </a:cubicBezTo>
                  <a:cubicBezTo>
                    <a:pt x="2857" y="3216"/>
                    <a:pt x="2863" y="3213"/>
                    <a:pt x="2869" y="3210"/>
                  </a:cubicBezTo>
                  <a:cubicBezTo>
                    <a:pt x="2901" y="3193"/>
                    <a:pt x="2933" y="3174"/>
                    <a:pt x="2963" y="3152"/>
                  </a:cubicBezTo>
                  <a:cubicBezTo>
                    <a:pt x="2969" y="3148"/>
                    <a:pt x="2974" y="3144"/>
                    <a:pt x="2980" y="3140"/>
                  </a:cubicBezTo>
                  <a:cubicBezTo>
                    <a:pt x="3040" y="3094"/>
                    <a:pt x="3094" y="3040"/>
                    <a:pt x="3140" y="2980"/>
                  </a:cubicBezTo>
                  <a:cubicBezTo>
                    <a:pt x="3144" y="2974"/>
                    <a:pt x="3148" y="2969"/>
                    <a:pt x="3152" y="2963"/>
                  </a:cubicBezTo>
                  <a:cubicBezTo>
                    <a:pt x="3174" y="2933"/>
                    <a:pt x="3193" y="2901"/>
                    <a:pt x="3210" y="2869"/>
                  </a:cubicBezTo>
                  <a:cubicBezTo>
                    <a:pt x="3213" y="2863"/>
                    <a:pt x="3216" y="2857"/>
                    <a:pt x="3219" y="2851"/>
                  </a:cubicBezTo>
                  <a:cubicBezTo>
                    <a:pt x="3235" y="2818"/>
                    <a:pt x="3249" y="2784"/>
                    <a:pt x="3260" y="2749"/>
                  </a:cubicBezTo>
                  <a:cubicBezTo>
                    <a:pt x="3261" y="2746"/>
                    <a:pt x="3262" y="2744"/>
                    <a:pt x="3263" y="2742"/>
                  </a:cubicBezTo>
                  <a:cubicBezTo>
                    <a:pt x="3274" y="2706"/>
                    <a:pt x="3282" y="2668"/>
                    <a:pt x="3289" y="2630"/>
                  </a:cubicBezTo>
                  <a:cubicBezTo>
                    <a:pt x="3289" y="2625"/>
                    <a:pt x="3291" y="2621"/>
                    <a:pt x="3291" y="2617"/>
                  </a:cubicBezTo>
                  <a:lnTo>
                    <a:pt x="4210" y="2617"/>
                  </a:lnTo>
                  <a:lnTo>
                    <a:pt x="4210" y="3535"/>
                  </a:lnTo>
                  <a:cubicBezTo>
                    <a:pt x="4205" y="3536"/>
                    <a:pt x="4201" y="3537"/>
                    <a:pt x="4197" y="3538"/>
                  </a:cubicBezTo>
                  <a:cubicBezTo>
                    <a:pt x="4158" y="3544"/>
                    <a:pt x="4121" y="3552"/>
                    <a:pt x="4084" y="3564"/>
                  </a:cubicBezTo>
                  <a:cubicBezTo>
                    <a:pt x="4082" y="3565"/>
                    <a:pt x="4080" y="3566"/>
                    <a:pt x="4078" y="3566"/>
                  </a:cubicBezTo>
                  <a:cubicBezTo>
                    <a:pt x="4043" y="3578"/>
                    <a:pt x="4009" y="3592"/>
                    <a:pt x="3976" y="3608"/>
                  </a:cubicBezTo>
                  <a:cubicBezTo>
                    <a:pt x="3970" y="3611"/>
                    <a:pt x="3964" y="3614"/>
                    <a:pt x="3958" y="3617"/>
                  </a:cubicBezTo>
                  <a:cubicBezTo>
                    <a:pt x="3925" y="3634"/>
                    <a:pt x="3894" y="3653"/>
                    <a:pt x="3864" y="3674"/>
                  </a:cubicBezTo>
                  <a:cubicBezTo>
                    <a:pt x="3858" y="3678"/>
                    <a:pt x="3853" y="3683"/>
                    <a:pt x="3847" y="3687"/>
                  </a:cubicBezTo>
                  <a:cubicBezTo>
                    <a:pt x="3786" y="3732"/>
                    <a:pt x="3732" y="3786"/>
                    <a:pt x="3687" y="3847"/>
                  </a:cubicBezTo>
                  <a:cubicBezTo>
                    <a:pt x="3683" y="3853"/>
                    <a:pt x="3678" y="3858"/>
                    <a:pt x="3674" y="3864"/>
                  </a:cubicBezTo>
                  <a:cubicBezTo>
                    <a:pt x="3653" y="3894"/>
                    <a:pt x="3634" y="3925"/>
                    <a:pt x="3617" y="3958"/>
                  </a:cubicBezTo>
                  <a:cubicBezTo>
                    <a:pt x="3614" y="3964"/>
                    <a:pt x="3611" y="3970"/>
                    <a:pt x="3608" y="3976"/>
                  </a:cubicBezTo>
                  <a:cubicBezTo>
                    <a:pt x="3592" y="4009"/>
                    <a:pt x="3578" y="4043"/>
                    <a:pt x="3566" y="4078"/>
                  </a:cubicBezTo>
                  <a:cubicBezTo>
                    <a:pt x="3566" y="4080"/>
                    <a:pt x="3565" y="4082"/>
                    <a:pt x="3564" y="4084"/>
                  </a:cubicBezTo>
                  <a:cubicBezTo>
                    <a:pt x="3552" y="4121"/>
                    <a:pt x="3544" y="4158"/>
                    <a:pt x="3538" y="4197"/>
                  </a:cubicBezTo>
                  <a:cubicBezTo>
                    <a:pt x="3537" y="4201"/>
                    <a:pt x="3536" y="4205"/>
                    <a:pt x="3535" y="4210"/>
                  </a:cubicBezTo>
                  <a:lnTo>
                    <a:pt x="2617" y="4210"/>
                  </a:lnTo>
                  <a:lnTo>
                    <a:pt x="2617" y="3291"/>
                  </a:lnTo>
                  <a:close/>
                  <a:moveTo>
                    <a:pt x="2503" y="2389"/>
                  </a:moveTo>
                  <a:cubicBezTo>
                    <a:pt x="2440" y="2389"/>
                    <a:pt x="2389" y="2440"/>
                    <a:pt x="2389" y="2503"/>
                  </a:cubicBezTo>
                  <a:cubicBezTo>
                    <a:pt x="2389" y="2566"/>
                    <a:pt x="2338" y="2617"/>
                    <a:pt x="2276" y="2617"/>
                  </a:cubicBezTo>
                  <a:cubicBezTo>
                    <a:pt x="2213" y="2617"/>
                    <a:pt x="2162" y="2566"/>
                    <a:pt x="2162" y="2503"/>
                  </a:cubicBezTo>
                  <a:cubicBezTo>
                    <a:pt x="2162" y="2315"/>
                    <a:pt x="2315" y="2162"/>
                    <a:pt x="2503" y="2162"/>
                  </a:cubicBezTo>
                  <a:cubicBezTo>
                    <a:pt x="2566" y="2162"/>
                    <a:pt x="2617" y="2213"/>
                    <a:pt x="2617" y="2276"/>
                  </a:cubicBezTo>
                  <a:cubicBezTo>
                    <a:pt x="2617" y="2338"/>
                    <a:pt x="2566" y="2389"/>
                    <a:pt x="2503" y="2389"/>
                  </a:cubicBezTo>
                  <a:close/>
                  <a:moveTo>
                    <a:pt x="4324" y="3982"/>
                  </a:moveTo>
                  <a:cubicBezTo>
                    <a:pt x="4386" y="3982"/>
                    <a:pt x="4437" y="4033"/>
                    <a:pt x="4437" y="4096"/>
                  </a:cubicBezTo>
                  <a:cubicBezTo>
                    <a:pt x="4437" y="4159"/>
                    <a:pt x="4386" y="4210"/>
                    <a:pt x="4324" y="4210"/>
                  </a:cubicBezTo>
                  <a:cubicBezTo>
                    <a:pt x="4261" y="4210"/>
                    <a:pt x="4210" y="4261"/>
                    <a:pt x="4210" y="4324"/>
                  </a:cubicBezTo>
                  <a:cubicBezTo>
                    <a:pt x="4210" y="4386"/>
                    <a:pt x="4159" y="4437"/>
                    <a:pt x="4096" y="4437"/>
                  </a:cubicBezTo>
                  <a:cubicBezTo>
                    <a:pt x="4033" y="4437"/>
                    <a:pt x="3982" y="4386"/>
                    <a:pt x="3982" y="4324"/>
                  </a:cubicBezTo>
                  <a:cubicBezTo>
                    <a:pt x="3982" y="4135"/>
                    <a:pt x="4135" y="3982"/>
                    <a:pt x="4324" y="3982"/>
                  </a:cubicBezTo>
                  <a:close/>
                  <a:moveTo>
                    <a:pt x="1446" y="1256"/>
                  </a:moveTo>
                  <a:cubicBezTo>
                    <a:pt x="1467" y="1226"/>
                    <a:pt x="1486" y="1195"/>
                    <a:pt x="1503" y="1162"/>
                  </a:cubicBezTo>
                  <a:cubicBezTo>
                    <a:pt x="1506" y="1156"/>
                    <a:pt x="1509" y="1150"/>
                    <a:pt x="1512" y="1144"/>
                  </a:cubicBezTo>
                  <a:cubicBezTo>
                    <a:pt x="1528" y="1111"/>
                    <a:pt x="1542" y="1077"/>
                    <a:pt x="1554" y="1042"/>
                  </a:cubicBezTo>
                  <a:cubicBezTo>
                    <a:pt x="1554" y="1040"/>
                    <a:pt x="1555" y="1038"/>
                    <a:pt x="1556" y="1036"/>
                  </a:cubicBezTo>
                  <a:cubicBezTo>
                    <a:pt x="1568" y="999"/>
                    <a:pt x="1576" y="962"/>
                    <a:pt x="1582" y="923"/>
                  </a:cubicBezTo>
                  <a:cubicBezTo>
                    <a:pt x="1583" y="919"/>
                    <a:pt x="1584" y="915"/>
                    <a:pt x="1585" y="910"/>
                  </a:cubicBezTo>
                  <a:lnTo>
                    <a:pt x="3535" y="910"/>
                  </a:lnTo>
                  <a:cubicBezTo>
                    <a:pt x="3536" y="915"/>
                    <a:pt x="3537" y="919"/>
                    <a:pt x="3538" y="923"/>
                  </a:cubicBezTo>
                  <a:cubicBezTo>
                    <a:pt x="3544" y="962"/>
                    <a:pt x="3552" y="999"/>
                    <a:pt x="3564" y="1036"/>
                  </a:cubicBezTo>
                  <a:cubicBezTo>
                    <a:pt x="3565" y="1038"/>
                    <a:pt x="3566" y="1040"/>
                    <a:pt x="3566" y="1042"/>
                  </a:cubicBezTo>
                  <a:cubicBezTo>
                    <a:pt x="3578" y="1077"/>
                    <a:pt x="3592" y="1111"/>
                    <a:pt x="3608" y="1144"/>
                  </a:cubicBezTo>
                  <a:cubicBezTo>
                    <a:pt x="3611" y="1150"/>
                    <a:pt x="3614" y="1156"/>
                    <a:pt x="3617" y="1162"/>
                  </a:cubicBezTo>
                  <a:cubicBezTo>
                    <a:pt x="3634" y="1195"/>
                    <a:pt x="3653" y="1226"/>
                    <a:pt x="3674" y="1256"/>
                  </a:cubicBezTo>
                  <a:cubicBezTo>
                    <a:pt x="3678" y="1262"/>
                    <a:pt x="3683" y="1267"/>
                    <a:pt x="3687" y="1273"/>
                  </a:cubicBezTo>
                  <a:cubicBezTo>
                    <a:pt x="3732" y="1334"/>
                    <a:pt x="3786" y="1388"/>
                    <a:pt x="3847" y="1433"/>
                  </a:cubicBezTo>
                  <a:cubicBezTo>
                    <a:pt x="3853" y="1437"/>
                    <a:pt x="3858" y="1442"/>
                    <a:pt x="3864" y="1446"/>
                  </a:cubicBezTo>
                  <a:cubicBezTo>
                    <a:pt x="3894" y="1467"/>
                    <a:pt x="3925" y="1486"/>
                    <a:pt x="3958" y="1503"/>
                  </a:cubicBezTo>
                  <a:cubicBezTo>
                    <a:pt x="3964" y="1506"/>
                    <a:pt x="3970" y="1509"/>
                    <a:pt x="3976" y="1512"/>
                  </a:cubicBezTo>
                  <a:cubicBezTo>
                    <a:pt x="4009" y="1528"/>
                    <a:pt x="4043" y="1542"/>
                    <a:pt x="4078" y="1554"/>
                  </a:cubicBezTo>
                  <a:cubicBezTo>
                    <a:pt x="4080" y="1554"/>
                    <a:pt x="4082" y="1555"/>
                    <a:pt x="4084" y="1556"/>
                  </a:cubicBezTo>
                  <a:cubicBezTo>
                    <a:pt x="4121" y="1568"/>
                    <a:pt x="4158" y="1576"/>
                    <a:pt x="4197" y="1582"/>
                  </a:cubicBezTo>
                  <a:cubicBezTo>
                    <a:pt x="4201" y="1583"/>
                    <a:pt x="4205" y="1584"/>
                    <a:pt x="4210" y="1585"/>
                  </a:cubicBezTo>
                  <a:lnTo>
                    <a:pt x="4210" y="2389"/>
                  </a:lnTo>
                  <a:lnTo>
                    <a:pt x="3290" y="2389"/>
                  </a:lnTo>
                  <a:cubicBezTo>
                    <a:pt x="3235" y="2004"/>
                    <a:pt x="2904" y="1707"/>
                    <a:pt x="2503" y="1707"/>
                  </a:cubicBezTo>
                  <a:cubicBezTo>
                    <a:pt x="2324" y="1707"/>
                    <a:pt x="2160" y="1767"/>
                    <a:pt x="2027" y="1866"/>
                  </a:cubicBezTo>
                  <a:lnTo>
                    <a:pt x="1434" y="1273"/>
                  </a:lnTo>
                  <a:cubicBezTo>
                    <a:pt x="1438" y="1267"/>
                    <a:pt x="1442" y="1262"/>
                    <a:pt x="1446" y="1256"/>
                  </a:cubicBezTo>
                  <a:close/>
                  <a:moveTo>
                    <a:pt x="569" y="910"/>
                  </a:moveTo>
                  <a:cubicBezTo>
                    <a:pt x="506" y="910"/>
                    <a:pt x="455" y="859"/>
                    <a:pt x="455" y="796"/>
                  </a:cubicBezTo>
                  <a:cubicBezTo>
                    <a:pt x="455" y="608"/>
                    <a:pt x="608" y="455"/>
                    <a:pt x="796" y="455"/>
                  </a:cubicBezTo>
                  <a:cubicBezTo>
                    <a:pt x="859" y="455"/>
                    <a:pt x="910" y="506"/>
                    <a:pt x="910" y="569"/>
                  </a:cubicBezTo>
                  <a:cubicBezTo>
                    <a:pt x="910" y="632"/>
                    <a:pt x="859" y="683"/>
                    <a:pt x="796" y="683"/>
                  </a:cubicBezTo>
                  <a:cubicBezTo>
                    <a:pt x="734" y="683"/>
                    <a:pt x="683" y="734"/>
                    <a:pt x="683" y="796"/>
                  </a:cubicBezTo>
                  <a:cubicBezTo>
                    <a:pt x="683" y="859"/>
                    <a:pt x="632" y="910"/>
                    <a:pt x="569" y="910"/>
                  </a:cubicBezTo>
                  <a:close/>
                  <a:moveTo>
                    <a:pt x="796" y="4210"/>
                  </a:moveTo>
                  <a:cubicBezTo>
                    <a:pt x="734" y="4210"/>
                    <a:pt x="683" y="4261"/>
                    <a:pt x="683" y="4324"/>
                  </a:cubicBezTo>
                  <a:cubicBezTo>
                    <a:pt x="683" y="4386"/>
                    <a:pt x="632" y="4437"/>
                    <a:pt x="569" y="4437"/>
                  </a:cubicBezTo>
                  <a:cubicBezTo>
                    <a:pt x="506" y="4437"/>
                    <a:pt x="455" y="4386"/>
                    <a:pt x="455" y="4324"/>
                  </a:cubicBezTo>
                  <a:cubicBezTo>
                    <a:pt x="455" y="4135"/>
                    <a:pt x="608" y="3982"/>
                    <a:pt x="796" y="3982"/>
                  </a:cubicBezTo>
                  <a:cubicBezTo>
                    <a:pt x="859" y="3982"/>
                    <a:pt x="910" y="4033"/>
                    <a:pt x="910" y="4096"/>
                  </a:cubicBezTo>
                  <a:cubicBezTo>
                    <a:pt x="910" y="4159"/>
                    <a:pt x="859" y="4210"/>
                    <a:pt x="796" y="4210"/>
                  </a:cubicBezTo>
                  <a:close/>
                  <a:moveTo>
                    <a:pt x="1273" y="3687"/>
                  </a:moveTo>
                  <a:cubicBezTo>
                    <a:pt x="1267" y="3683"/>
                    <a:pt x="1262" y="3678"/>
                    <a:pt x="1256" y="3674"/>
                  </a:cubicBezTo>
                  <a:cubicBezTo>
                    <a:pt x="1226" y="3653"/>
                    <a:pt x="1195" y="3634"/>
                    <a:pt x="1162" y="3617"/>
                  </a:cubicBezTo>
                  <a:cubicBezTo>
                    <a:pt x="1156" y="3614"/>
                    <a:pt x="1150" y="3611"/>
                    <a:pt x="1144" y="3608"/>
                  </a:cubicBezTo>
                  <a:cubicBezTo>
                    <a:pt x="1111" y="3592"/>
                    <a:pt x="1077" y="3578"/>
                    <a:pt x="1042" y="3566"/>
                  </a:cubicBezTo>
                  <a:cubicBezTo>
                    <a:pt x="1040" y="3566"/>
                    <a:pt x="1038" y="3565"/>
                    <a:pt x="1036" y="3564"/>
                  </a:cubicBezTo>
                  <a:cubicBezTo>
                    <a:pt x="999" y="3552"/>
                    <a:pt x="962" y="3544"/>
                    <a:pt x="923" y="3538"/>
                  </a:cubicBezTo>
                  <a:cubicBezTo>
                    <a:pt x="919" y="3537"/>
                    <a:pt x="915" y="3536"/>
                    <a:pt x="910" y="3535"/>
                  </a:cubicBezTo>
                  <a:lnTo>
                    <a:pt x="910" y="1585"/>
                  </a:lnTo>
                  <a:cubicBezTo>
                    <a:pt x="915" y="1584"/>
                    <a:pt x="919" y="1583"/>
                    <a:pt x="923" y="1582"/>
                  </a:cubicBezTo>
                  <a:cubicBezTo>
                    <a:pt x="962" y="1576"/>
                    <a:pt x="999" y="1568"/>
                    <a:pt x="1036" y="1556"/>
                  </a:cubicBezTo>
                  <a:cubicBezTo>
                    <a:pt x="1038" y="1555"/>
                    <a:pt x="1040" y="1554"/>
                    <a:pt x="1042" y="1554"/>
                  </a:cubicBezTo>
                  <a:cubicBezTo>
                    <a:pt x="1077" y="1542"/>
                    <a:pt x="1111" y="1528"/>
                    <a:pt x="1144" y="1512"/>
                  </a:cubicBezTo>
                  <a:cubicBezTo>
                    <a:pt x="1150" y="1509"/>
                    <a:pt x="1156" y="1506"/>
                    <a:pt x="1162" y="1503"/>
                  </a:cubicBezTo>
                  <a:cubicBezTo>
                    <a:pt x="1195" y="1486"/>
                    <a:pt x="1226" y="1467"/>
                    <a:pt x="1256" y="1446"/>
                  </a:cubicBezTo>
                  <a:cubicBezTo>
                    <a:pt x="1262" y="1442"/>
                    <a:pt x="1267" y="1438"/>
                    <a:pt x="1273" y="1433"/>
                  </a:cubicBezTo>
                  <a:lnTo>
                    <a:pt x="1866" y="2027"/>
                  </a:lnTo>
                  <a:cubicBezTo>
                    <a:pt x="1767" y="2160"/>
                    <a:pt x="1707" y="2324"/>
                    <a:pt x="1707" y="2503"/>
                  </a:cubicBezTo>
                  <a:cubicBezTo>
                    <a:pt x="1707" y="2903"/>
                    <a:pt x="2004" y="3235"/>
                    <a:pt x="2389" y="3290"/>
                  </a:cubicBezTo>
                  <a:lnTo>
                    <a:pt x="2389" y="4210"/>
                  </a:lnTo>
                  <a:lnTo>
                    <a:pt x="1585" y="4210"/>
                  </a:lnTo>
                  <a:cubicBezTo>
                    <a:pt x="1584" y="4205"/>
                    <a:pt x="1583" y="4201"/>
                    <a:pt x="1582" y="4197"/>
                  </a:cubicBezTo>
                  <a:cubicBezTo>
                    <a:pt x="1576" y="4158"/>
                    <a:pt x="1568" y="4121"/>
                    <a:pt x="1556" y="4084"/>
                  </a:cubicBezTo>
                  <a:cubicBezTo>
                    <a:pt x="1555" y="4082"/>
                    <a:pt x="1554" y="4080"/>
                    <a:pt x="1554" y="4078"/>
                  </a:cubicBezTo>
                  <a:cubicBezTo>
                    <a:pt x="1542" y="4043"/>
                    <a:pt x="1528" y="4009"/>
                    <a:pt x="1512" y="3976"/>
                  </a:cubicBezTo>
                  <a:cubicBezTo>
                    <a:pt x="1509" y="3970"/>
                    <a:pt x="1506" y="3964"/>
                    <a:pt x="1503" y="3958"/>
                  </a:cubicBezTo>
                  <a:cubicBezTo>
                    <a:pt x="1486" y="3925"/>
                    <a:pt x="1467" y="3894"/>
                    <a:pt x="1446" y="3864"/>
                  </a:cubicBezTo>
                  <a:cubicBezTo>
                    <a:pt x="1442" y="3858"/>
                    <a:pt x="1437" y="3853"/>
                    <a:pt x="1433" y="3847"/>
                  </a:cubicBezTo>
                  <a:cubicBezTo>
                    <a:pt x="1388" y="3786"/>
                    <a:pt x="1334" y="3732"/>
                    <a:pt x="1273" y="3687"/>
                  </a:cubicBezTo>
                  <a:close/>
                  <a:moveTo>
                    <a:pt x="1382" y="4862"/>
                  </a:moveTo>
                  <a:cubicBezTo>
                    <a:pt x="1488" y="4746"/>
                    <a:pt x="1560" y="4600"/>
                    <a:pt x="1584" y="4437"/>
                  </a:cubicBezTo>
                  <a:lnTo>
                    <a:pt x="2389" y="4437"/>
                  </a:lnTo>
                  <a:lnTo>
                    <a:pt x="2389" y="5243"/>
                  </a:lnTo>
                  <a:cubicBezTo>
                    <a:pt x="2227" y="5266"/>
                    <a:pt x="2080" y="5339"/>
                    <a:pt x="1965" y="5445"/>
                  </a:cubicBezTo>
                  <a:lnTo>
                    <a:pt x="1382" y="4862"/>
                  </a:lnTo>
                  <a:close/>
                  <a:moveTo>
                    <a:pt x="2503" y="5916"/>
                  </a:moveTo>
                  <a:cubicBezTo>
                    <a:pt x="2440" y="5916"/>
                    <a:pt x="2389" y="5968"/>
                    <a:pt x="2389" y="6030"/>
                  </a:cubicBezTo>
                  <a:cubicBezTo>
                    <a:pt x="2389" y="6093"/>
                    <a:pt x="2338" y="6144"/>
                    <a:pt x="2276" y="6144"/>
                  </a:cubicBezTo>
                  <a:cubicBezTo>
                    <a:pt x="2213" y="6144"/>
                    <a:pt x="2162" y="6093"/>
                    <a:pt x="2162" y="6030"/>
                  </a:cubicBezTo>
                  <a:cubicBezTo>
                    <a:pt x="2162" y="5842"/>
                    <a:pt x="2315" y="5689"/>
                    <a:pt x="2503" y="5689"/>
                  </a:cubicBezTo>
                  <a:cubicBezTo>
                    <a:pt x="2566" y="5689"/>
                    <a:pt x="2617" y="5740"/>
                    <a:pt x="2617" y="5803"/>
                  </a:cubicBezTo>
                  <a:cubicBezTo>
                    <a:pt x="2617" y="5865"/>
                    <a:pt x="2566" y="5916"/>
                    <a:pt x="2503" y="5916"/>
                  </a:cubicBezTo>
                  <a:close/>
                  <a:moveTo>
                    <a:pt x="5381" y="5571"/>
                  </a:moveTo>
                  <a:cubicBezTo>
                    <a:pt x="5360" y="5601"/>
                    <a:pt x="5340" y="5632"/>
                    <a:pt x="5324" y="5665"/>
                  </a:cubicBezTo>
                  <a:cubicBezTo>
                    <a:pt x="5320" y="5671"/>
                    <a:pt x="5318" y="5677"/>
                    <a:pt x="5315" y="5683"/>
                  </a:cubicBezTo>
                  <a:cubicBezTo>
                    <a:pt x="5299" y="5716"/>
                    <a:pt x="5284" y="5750"/>
                    <a:pt x="5273" y="5785"/>
                  </a:cubicBezTo>
                  <a:cubicBezTo>
                    <a:pt x="5272" y="5787"/>
                    <a:pt x="5271" y="5789"/>
                    <a:pt x="5271" y="5791"/>
                  </a:cubicBezTo>
                  <a:cubicBezTo>
                    <a:pt x="5259" y="5827"/>
                    <a:pt x="5251" y="5865"/>
                    <a:pt x="5245" y="5904"/>
                  </a:cubicBezTo>
                  <a:cubicBezTo>
                    <a:pt x="5244" y="5908"/>
                    <a:pt x="5243" y="5912"/>
                    <a:pt x="5242" y="5916"/>
                  </a:cubicBezTo>
                  <a:lnTo>
                    <a:pt x="3291" y="5916"/>
                  </a:lnTo>
                  <a:cubicBezTo>
                    <a:pt x="3291" y="5912"/>
                    <a:pt x="3289" y="5908"/>
                    <a:pt x="3289" y="5904"/>
                  </a:cubicBezTo>
                  <a:cubicBezTo>
                    <a:pt x="3282" y="5865"/>
                    <a:pt x="3274" y="5827"/>
                    <a:pt x="3263" y="5791"/>
                  </a:cubicBezTo>
                  <a:cubicBezTo>
                    <a:pt x="3262" y="5789"/>
                    <a:pt x="3261" y="5787"/>
                    <a:pt x="3260" y="5785"/>
                  </a:cubicBezTo>
                  <a:cubicBezTo>
                    <a:pt x="3249" y="5750"/>
                    <a:pt x="3235" y="5716"/>
                    <a:pt x="3219" y="5683"/>
                  </a:cubicBezTo>
                  <a:cubicBezTo>
                    <a:pt x="3216" y="5677"/>
                    <a:pt x="3213" y="5671"/>
                    <a:pt x="3210" y="5665"/>
                  </a:cubicBezTo>
                  <a:cubicBezTo>
                    <a:pt x="3193" y="5632"/>
                    <a:pt x="3174" y="5600"/>
                    <a:pt x="3152" y="5571"/>
                  </a:cubicBezTo>
                  <a:cubicBezTo>
                    <a:pt x="3148" y="5565"/>
                    <a:pt x="3144" y="5559"/>
                    <a:pt x="3140" y="5554"/>
                  </a:cubicBezTo>
                  <a:cubicBezTo>
                    <a:pt x="3094" y="5493"/>
                    <a:pt x="3040" y="5439"/>
                    <a:pt x="2980" y="5394"/>
                  </a:cubicBezTo>
                  <a:cubicBezTo>
                    <a:pt x="2974" y="5389"/>
                    <a:pt x="2969" y="5385"/>
                    <a:pt x="2963" y="5381"/>
                  </a:cubicBezTo>
                  <a:cubicBezTo>
                    <a:pt x="2933" y="5360"/>
                    <a:pt x="2901" y="5340"/>
                    <a:pt x="2869" y="5323"/>
                  </a:cubicBezTo>
                  <a:cubicBezTo>
                    <a:pt x="2863" y="5320"/>
                    <a:pt x="2857" y="5318"/>
                    <a:pt x="2851" y="5315"/>
                  </a:cubicBezTo>
                  <a:cubicBezTo>
                    <a:pt x="2818" y="5299"/>
                    <a:pt x="2784" y="5284"/>
                    <a:pt x="2749" y="5273"/>
                  </a:cubicBezTo>
                  <a:cubicBezTo>
                    <a:pt x="2746" y="5272"/>
                    <a:pt x="2744" y="5271"/>
                    <a:pt x="2742" y="5271"/>
                  </a:cubicBezTo>
                  <a:cubicBezTo>
                    <a:pt x="2706" y="5259"/>
                    <a:pt x="2668" y="5251"/>
                    <a:pt x="2630" y="5245"/>
                  </a:cubicBezTo>
                  <a:cubicBezTo>
                    <a:pt x="2625" y="5244"/>
                    <a:pt x="2621" y="5243"/>
                    <a:pt x="2617" y="5242"/>
                  </a:cubicBezTo>
                  <a:lnTo>
                    <a:pt x="2617" y="4437"/>
                  </a:lnTo>
                  <a:lnTo>
                    <a:pt x="3536" y="4437"/>
                  </a:lnTo>
                  <a:cubicBezTo>
                    <a:pt x="3592" y="4823"/>
                    <a:pt x="3923" y="5120"/>
                    <a:pt x="4324" y="5120"/>
                  </a:cubicBezTo>
                  <a:cubicBezTo>
                    <a:pt x="4502" y="5120"/>
                    <a:pt x="4667" y="5060"/>
                    <a:pt x="4800" y="4960"/>
                  </a:cubicBezTo>
                  <a:lnTo>
                    <a:pt x="5393" y="5554"/>
                  </a:lnTo>
                  <a:cubicBezTo>
                    <a:pt x="5389" y="5560"/>
                    <a:pt x="5385" y="5565"/>
                    <a:pt x="5381" y="5571"/>
                  </a:cubicBezTo>
                  <a:close/>
                  <a:moveTo>
                    <a:pt x="5664" y="5324"/>
                  </a:moveTo>
                  <a:cubicBezTo>
                    <a:pt x="5632" y="5340"/>
                    <a:pt x="5601" y="5360"/>
                    <a:pt x="5571" y="5381"/>
                  </a:cubicBezTo>
                  <a:cubicBezTo>
                    <a:pt x="5565" y="5385"/>
                    <a:pt x="5560" y="5389"/>
                    <a:pt x="5554" y="5393"/>
                  </a:cubicBezTo>
                  <a:lnTo>
                    <a:pt x="4960" y="4800"/>
                  </a:lnTo>
                  <a:cubicBezTo>
                    <a:pt x="5060" y="4667"/>
                    <a:pt x="5120" y="4502"/>
                    <a:pt x="5120" y="4324"/>
                  </a:cubicBezTo>
                  <a:cubicBezTo>
                    <a:pt x="5120" y="3923"/>
                    <a:pt x="4823" y="3592"/>
                    <a:pt x="4437" y="3536"/>
                  </a:cubicBezTo>
                  <a:lnTo>
                    <a:pt x="4437" y="2617"/>
                  </a:lnTo>
                  <a:lnTo>
                    <a:pt x="5242" y="2617"/>
                  </a:lnTo>
                  <a:cubicBezTo>
                    <a:pt x="5243" y="2621"/>
                    <a:pt x="5244" y="2625"/>
                    <a:pt x="5245" y="2630"/>
                  </a:cubicBezTo>
                  <a:cubicBezTo>
                    <a:pt x="5251" y="2668"/>
                    <a:pt x="5259" y="2706"/>
                    <a:pt x="5271" y="2742"/>
                  </a:cubicBezTo>
                  <a:cubicBezTo>
                    <a:pt x="5271" y="2744"/>
                    <a:pt x="5272" y="2746"/>
                    <a:pt x="5273" y="2749"/>
                  </a:cubicBezTo>
                  <a:cubicBezTo>
                    <a:pt x="5284" y="2784"/>
                    <a:pt x="5299" y="2818"/>
                    <a:pt x="5315" y="2850"/>
                  </a:cubicBezTo>
                  <a:cubicBezTo>
                    <a:pt x="5318" y="2857"/>
                    <a:pt x="5320" y="2863"/>
                    <a:pt x="5324" y="2869"/>
                  </a:cubicBezTo>
                  <a:cubicBezTo>
                    <a:pt x="5340" y="2901"/>
                    <a:pt x="5360" y="2933"/>
                    <a:pt x="5381" y="2963"/>
                  </a:cubicBezTo>
                  <a:cubicBezTo>
                    <a:pt x="5385" y="2968"/>
                    <a:pt x="5390" y="2974"/>
                    <a:pt x="5394" y="2980"/>
                  </a:cubicBezTo>
                  <a:cubicBezTo>
                    <a:pt x="5416" y="3010"/>
                    <a:pt x="5441" y="3039"/>
                    <a:pt x="5467" y="3066"/>
                  </a:cubicBezTo>
                  <a:lnTo>
                    <a:pt x="5467" y="3066"/>
                  </a:lnTo>
                  <a:cubicBezTo>
                    <a:pt x="5494" y="3093"/>
                    <a:pt x="5523" y="3117"/>
                    <a:pt x="5553" y="3139"/>
                  </a:cubicBezTo>
                  <a:cubicBezTo>
                    <a:pt x="5559" y="3144"/>
                    <a:pt x="5565" y="3148"/>
                    <a:pt x="5571" y="3153"/>
                  </a:cubicBezTo>
                  <a:cubicBezTo>
                    <a:pt x="5601" y="3174"/>
                    <a:pt x="5632" y="3193"/>
                    <a:pt x="5664" y="3210"/>
                  </a:cubicBezTo>
                  <a:cubicBezTo>
                    <a:pt x="5671" y="3213"/>
                    <a:pt x="5677" y="3216"/>
                    <a:pt x="5683" y="3219"/>
                  </a:cubicBezTo>
                  <a:cubicBezTo>
                    <a:pt x="5716" y="3235"/>
                    <a:pt x="5749" y="3249"/>
                    <a:pt x="5784" y="3260"/>
                  </a:cubicBezTo>
                  <a:cubicBezTo>
                    <a:pt x="5787" y="3261"/>
                    <a:pt x="5789" y="3262"/>
                    <a:pt x="5791" y="3263"/>
                  </a:cubicBezTo>
                  <a:cubicBezTo>
                    <a:pt x="5827" y="3274"/>
                    <a:pt x="5865" y="3282"/>
                    <a:pt x="5904" y="3289"/>
                  </a:cubicBezTo>
                  <a:cubicBezTo>
                    <a:pt x="5908" y="3289"/>
                    <a:pt x="5912" y="3291"/>
                    <a:pt x="5916" y="3291"/>
                  </a:cubicBezTo>
                  <a:lnTo>
                    <a:pt x="5916" y="5242"/>
                  </a:lnTo>
                  <a:cubicBezTo>
                    <a:pt x="5912" y="5243"/>
                    <a:pt x="5908" y="5244"/>
                    <a:pt x="5904" y="5245"/>
                  </a:cubicBezTo>
                  <a:cubicBezTo>
                    <a:pt x="5865" y="5251"/>
                    <a:pt x="5827" y="5259"/>
                    <a:pt x="5791" y="5271"/>
                  </a:cubicBezTo>
                  <a:cubicBezTo>
                    <a:pt x="5789" y="5271"/>
                    <a:pt x="5787" y="5272"/>
                    <a:pt x="5784" y="5273"/>
                  </a:cubicBezTo>
                  <a:cubicBezTo>
                    <a:pt x="5749" y="5284"/>
                    <a:pt x="5716" y="5299"/>
                    <a:pt x="5683" y="5315"/>
                  </a:cubicBezTo>
                  <a:cubicBezTo>
                    <a:pt x="5677" y="5318"/>
                    <a:pt x="5671" y="5320"/>
                    <a:pt x="5664" y="5324"/>
                  </a:cubicBezTo>
                  <a:close/>
                  <a:moveTo>
                    <a:pt x="6030" y="5916"/>
                  </a:moveTo>
                  <a:cubicBezTo>
                    <a:pt x="5967" y="5916"/>
                    <a:pt x="5916" y="5968"/>
                    <a:pt x="5916" y="6030"/>
                  </a:cubicBezTo>
                  <a:cubicBezTo>
                    <a:pt x="5916" y="6093"/>
                    <a:pt x="5866" y="6144"/>
                    <a:pt x="5803" y="6144"/>
                  </a:cubicBezTo>
                  <a:cubicBezTo>
                    <a:pt x="5740" y="6144"/>
                    <a:pt x="5689" y="6093"/>
                    <a:pt x="5689" y="6030"/>
                  </a:cubicBezTo>
                  <a:cubicBezTo>
                    <a:pt x="5689" y="5842"/>
                    <a:pt x="5842" y="5689"/>
                    <a:pt x="6030" y="5689"/>
                  </a:cubicBezTo>
                  <a:cubicBezTo>
                    <a:pt x="6093" y="5689"/>
                    <a:pt x="6144" y="5740"/>
                    <a:pt x="6144" y="5803"/>
                  </a:cubicBezTo>
                  <a:cubicBezTo>
                    <a:pt x="6144" y="5865"/>
                    <a:pt x="6093" y="5916"/>
                    <a:pt x="6030" y="59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confont-11712-5589037"/>
            <p:cNvSpPr/>
            <p:nvPr/>
          </p:nvSpPr>
          <p:spPr>
            <a:xfrm>
              <a:off x="1524" y="9174"/>
              <a:ext cx="709" cy="692"/>
            </a:xfrm>
            <a:custGeom>
              <a:avLst/>
              <a:gdLst>
                <a:gd name="T0" fmla="*/ 2685 w 12878"/>
                <a:gd name="T1" fmla="*/ 1598 h 12546"/>
                <a:gd name="T2" fmla="*/ 3443 w 12878"/>
                <a:gd name="T3" fmla="*/ 2357 h 12546"/>
                <a:gd name="T4" fmla="*/ 3045 w 12878"/>
                <a:gd name="T5" fmla="*/ 2713 h 12546"/>
                <a:gd name="T6" fmla="*/ 3045 w 12878"/>
                <a:gd name="T7" fmla="*/ 9501 h 12546"/>
                <a:gd name="T8" fmla="*/ 9833 w 12878"/>
                <a:gd name="T9" fmla="*/ 9501 h 12546"/>
                <a:gd name="T10" fmla="*/ 9833 w 12878"/>
                <a:gd name="T11" fmla="*/ 2713 h 12546"/>
                <a:gd name="T12" fmla="*/ 5649 w 12878"/>
                <a:gd name="T13" fmla="*/ 1372 h 12546"/>
                <a:gd name="T14" fmla="*/ 5371 w 12878"/>
                <a:gd name="T15" fmla="*/ 338 h 12546"/>
                <a:gd name="T16" fmla="*/ 10587 w 12878"/>
                <a:gd name="T17" fmla="*/ 1959 h 12546"/>
                <a:gd name="T18" fmla="*/ 10587 w 12878"/>
                <a:gd name="T19" fmla="*/ 10255 h 12546"/>
                <a:gd name="T20" fmla="*/ 2291 w 12878"/>
                <a:gd name="T21" fmla="*/ 10255 h 12546"/>
                <a:gd name="T22" fmla="*/ 2291 w 12878"/>
                <a:gd name="T23" fmla="*/ 1959 h 12546"/>
                <a:gd name="T24" fmla="*/ 2685 w 12878"/>
                <a:gd name="T25" fmla="*/ 1598 h 12546"/>
                <a:gd name="T26" fmla="*/ 7005 w 12878"/>
                <a:gd name="T27" fmla="*/ 5918 h 12546"/>
                <a:gd name="T28" fmla="*/ 6250 w 12878"/>
                <a:gd name="T29" fmla="*/ 6673 h 12546"/>
                <a:gd name="T30" fmla="*/ 2102 w 12878"/>
                <a:gd name="T31" fmla="*/ 2524 h 12546"/>
                <a:gd name="T32" fmla="*/ 2856 w 12878"/>
                <a:gd name="T33" fmla="*/ 1770 h 12546"/>
                <a:gd name="T34" fmla="*/ 7005 w 12878"/>
                <a:gd name="T35" fmla="*/ 5918 h 12546"/>
                <a:gd name="T36" fmla="*/ 3855 w 12878"/>
                <a:gd name="T37" fmla="*/ 4278 h 12546"/>
                <a:gd name="T38" fmla="*/ 4602 w 12878"/>
                <a:gd name="T39" fmla="*/ 3516 h 12546"/>
                <a:gd name="T40" fmla="*/ 5371 w 12878"/>
                <a:gd name="T41" fmla="*/ 4285 h 12546"/>
                <a:gd name="T42" fmla="*/ 4973 w 12878"/>
                <a:gd name="T43" fmla="*/ 4598 h 12546"/>
                <a:gd name="T44" fmla="*/ 4628 w 12878"/>
                <a:gd name="T45" fmla="*/ 5050 h 12546"/>
                <a:gd name="T46" fmla="*/ 3855 w 12878"/>
                <a:gd name="T47" fmla="*/ 4278 h 12546"/>
                <a:gd name="T48" fmla="*/ 3302 w 12878"/>
                <a:gd name="T49" fmla="*/ 5745 h 12546"/>
                <a:gd name="T50" fmla="*/ 4350 w 12878"/>
                <a:gd name="T51" fmla="*/ 6025 h 12546"/>
                <a:gd name="T52" fmla="*/ 5640 w 12878"/>
                <a:gd name="T53" fmla="*/ 8067 h 12546"/>
                <a:gd name="T54" fmla="*/ 8009 w 12878"/>
                <a:gd name="T55" fmla="*/ 7596 h 12546"/>
                <a:gd name="T56" fmla="*/ 8420 w 12878"/>
                <a:gd name="T57" fmla="*/ 5217 h 12546"/>
                <a:gd name="T58" fmla="*/ 6347 w 12878"/>
                <a:gd name="T59" fmla="*/ 3978 h 12546"/>
                <a:gd name="T60" fmla="*/ 6067 w 12878"/>
                <a:gd name="T61" fmla="*/ 2934 h 12546"/>
                <a:gd name="T62" fmla="*/ 8744 w 12878"/>
                <a:gd name="T63" fmla="*/ 3844 h 12546"/>
                <a:gd name="T64" fmla="*/ 8744 w 12878"/>
                <a:gd name="T65" fmla="*/ 8370 h 12546"/>
                <a:gd name="T66" fmla="*/ 4219 w 12878"/>
                <a:gd name="T67" fmla="*/ 8370 h 12546"/>
                <a:gd name="T68" fmla="*/ 3302 w 12878"/>
                <a:gd name="T69" fmla="*/ 5745 h 1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78" h="12546">
                  <a:moveTo>
                    <a:pt x="2685" y="1598"/>
                  </a:moveTo>
                  <a:lnTo>
                    <a:pt x="3443" y="2357"/>
                  </a:lnTo>
                  <a:cubicBezTo>
                    <a:pt x="3305" y="2467"/>
                    <a:pt x="3172" y="2585"/>
                    <a:pt x="3045" y="2713"/>
                  </a:cubicBezTo>
                  <a:cubicBezTo>
                    <a:pt x="1170" y="4588"/>
                    <a:pt x="1170" y="7626"/>
                    <a:pt x="3045" y="9501"/>
                  </a:cubicBezTo>
                  <a:cubicBezTo>
                    <a:pt x="4920" y="11376"/>
                    <a:pt x="7958" y="11376"/>
                    <a:pt x="9833" y="9501"/>
                  </a:cubicBezTo>
                  <a:cubicBezTo>
                    <a:pt x="11708" y="7626"/>
                    <a:pt x="11708" y="4588"/>
                    <a:pt x="9833" y="2713"/>
                  </a:cubicBezTo>
                  <a:cubicBezTo>
                    <a:pt x="8694" y="1574"/>
                    <a:pt x="7125" y="1127"/>
                    <a:pt x="5649" y="1372"/>
                  </a:cubicBezTo>
                  <a:lnTo>
                    <a:pt x="5371" y="338"/>
                  </a:lnTo>
                  <a:cubicBezTo>
                    <a:pt x="7205" y="0"/>
                    <a:pt x="9169" y="540"/>
                    <a:pt x="10587" y="1959"/>
                  </a:cubicBezTo>
                  <a:cubicBezTo>
                    <a:pt x="12878" y="4250"/>
                    <a:pt x="12878" y="7964"/>
                    <a:pt x="10587" y="10255"/>
                  </a:cubicBezTo>
                  <a:cubicBezTo>
                    <a:pt x="8296" y="12546"/>
                    <a:pt x="4582" y="12546"/>
                    <a:pt x="2291" y="10255"/>
                  </a:cubicBezTo>
                  <a:cubicBezTo>
                    <a:pt x="0" y="7964"/>
                    <a:pt x="0" y="4250"/>
                    <a:pt x="2291" y="1959"/>
                  </a:cubicBezTo>
                  <a:cubicBezTo>
                    <a:pt x="2418" y="1832"/>
                    <a:pt x="2549" y="1712"/>
                    <a:pt x="2685" y="1598"/>
                  </a:cubicBezTo>
                  <a:close/>
                  <a:moveTo>
                    <a:pt x="7005" y="5918"/>
                  </a:moveTo>
                  <a:lnTo>
                    <a:pt x="6250" y="6673"/>
                  </a:lnTo>
                  <a:lnTo>
                    <a:pt x="2102" y="2524"/>
                  </a:lnTo>
                  <a:lnTo>
                    <a:pt x="2856" y="1770"/>
                  </a:lnTo>
                  <a:lnTo>
                    <a:pt x="7005" y="5918"/>
                  </a:lnTo>
                  <a:close/>
                  <a:moveTo>
                    <a:pt x="3855" y="4278"/>
                  </a:moveTo>
                  <a:cubicBezTo>
                    <a:pt x="4060" y="3984"/>
                    <a:pt x="4313" y="3727"/>
                    <a:pt x="4602" y="3516"/>
                  </a:cubicBezTo>
                  <a:lnTo>
                    <a:pt x="5371" y="4285"/>
                  </a:lnTo>
                  <a:cubicBezTo>
                    <a:pt x="5226" y="4373"/>
                    <a:pt x="5093" y="4479"/>
                    <a:pt x="4973" y="4598"/>
                  </a:cubicBezTo>
                  <a:cubicBezTo>
                    <a:pt x="4838" y="4733"/>
                    <a:pt x="4722" y="4885"/>
                    <a:pt x="4628" y="5050"/>
                  </a:cubicBezTo>
                  <a:lnTo>
                    <a:pt x="3855" y="4278"/>
                  </a:lnTo>
                  <a:close/>
                  <a:moveTo>
                    <a:pt x="3302" y="5745"/>
                  </a:moveTo>
                  <a:lnTo>
                    <a:pt x="4350" y="6025"/>
                  </a:lnTo>
                  <a:cubicBezTo>
                    <a:pt x="4316" y="6907"/>
                    <a:pt x="4829" y="7719"/>
                    <a:pt x="5640" y="8067"/>
                  </a:cubicBezTo>
                  <a:cubicBezTo>
                    <a:pt x="6451" y="8415"/>
                    <a:pt x="7393" y="8228"/>
                    <a:pt x="8009" y="7596"/>
                  </a:cubicBezTo>
                  <a:cubicBezTo>
                    <a:pt x="8625" y="6965"/>
                    <a:pt x="8789" y="6019"/>
                    <a:pt x="8420" y="5217"/>
                  </a:cubicBezTo>
                  <a:cubicBezTo>
                    <a:pt x="8052" y="4415"/>
                    <a:pt x="7228" y="3922"/>
                    <a:pt x="6347" y="3978"/>
                  </a:cubicBezTo>
                  <a:lnTo>
                    <a:pt x="6067" y="2934"/>
                  </a:lnTo>
                  <a:cubicBezTo>
                    <a:pt x="7052" y="2804"/>
                    <a:pt x="8042" y="3141"/>
                    <a:pt x="8744" y="3844"/>
                  </a:cubicBezTo>
                  <a:cubicBezTo>
                    <a:pt x="9994" y="5094"/>
                    <a:pt x="9994" y="7120"/>
                    <a:pt x="8744" y="8370"/>
                  </a:cubicBezTo>
                  <a:cubicBezTo>
                    <a:pt x="7494" y="9620"/>
                    <a:pt x="5468" y="9620"/>
                    <a:pt x="4219" y="8370"/>
                  </a:cubicBezTo>
                  <a:cubicBezTo>
                    <a:pt x="3528" y="7681"/>
                    <a:pt x="3191" y="6714"/>
                    <a:pt x="3302" y="57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2175" y="1894840"/>
            <a:ext cx="7418070" cy="3571240"/>
            <a:chOff x="1405" y="2984"/>
            <a:chExt cx="11682" cy="5624"/>
          </a:xfrm>
        </p:grpSpPr>
        <p:grpSp>
          <p:nvGrpSpPr>
            <p:cNvPr id="38" name="组合 37"/>
            <p:cNvGrpSpPr/>
            <p:nvPr/>
          </p:nvGrpSpPr>
          <p:grpSpPr>
            <a:xfrm>
              <a:off x="1425" y="2984"/>
              <a:ext cx="11639" cy="5303"/>
              <a:chOff x="1425" y="2984"/>
              <a:chExt cx="11639" cy="5303"/>
            </a:xfrm>
          </p:grpSpPr>
          <p:pic>
            <p:nvPicPr>
              <p:cNvPr id="40" name="图片 39" descr="高清广角镜头&amp;模组产品-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04" y="2989"/>
                <a:ext cx="5268" cy="5298"/>
              </a:xfrm>
              <a:prstGeom prst="rect">
                <a:avLst/>
              </a:prstGeom>
            </p:spPr>
          </p:pic>
          <p:pic>
            <p:nvPicPr>
              <p:cNvPr id="41" name="图片 40" descr="G:\08-公司对外PPT文件资料\02-图片资料\05-产品介绍\01-光学产品\02-高清广角\02.jpg0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0532" y="2984"/>
                <a:ext cx="2532" cy="1688"/>
              </a:xfrm>
              <a:prstGeom prst="roundRect">
                <a:avLst/>
              </a:prstGeom>
              <a:ln w="38100" cmpd="thickThin">
                <a:solidFill>
                  <a:schemeClr val="bg1">
                    <a:lumMod val="65000"/>
                  </a:schemeClr>
                </a:solidFill>
                <a:prstDash val="solid"/>
              </a:ln>
            </p:spPr>
          </p:pic>
          <p:pic>
            <p:nvPicPr>
              <p:cNvPr id="43" name="图片 42" descr="G:\08-公司对外PPT文件资料\02-图片资料\05-产品介绍\01-光学产品\02-高清广角\04.jpg04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0432" y="6306"/>
                <a:ext cx="2630" cy="1754"/>
              </a:xfrm>
              <a:prstGeom prst="roundRect">
                <a:avLst/>
              </a:prstGeom>
              <a:ln w="38100" cmpd="thickThin">
                <a:solidFill>
                  <a:schemeClr val="bg1">
                    <a:lumMod val="65000"/>
                  </a:schemeClr>
                </a:solidFill>
                <a:prstDash val="solid"/>
              </a:ln>
            </p:spPr>
          </p:pic>
          <p:pic>
            <p:nvPicPr>
              <p:cNvPr id="44" name="图片 43" descr="01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1425" y="2984"/>
                <a:ext cx="2615" cy="1743"/>
              </a:xfrm>
              <a:prstGeom prst="roundRect">
                <a:avLst/>
              </a:prstGeom>
              <a:ln w="38100" cmpd="thickThin">
                <a:solidFill>
                  <a:schemeClr val="bg1">
                    <a:lumMod val="65000"/>
                  </a:schemeClr>
                </a:solidFill>
                <a:prstDash val="solid"/>
              </a:ln>
            </p:spPr>
          </p:pic>
          <p:pic>
            <p:nvPicPr>
              <p:cNvPr id="45" name="图片 44" descr="G:\08-公司对外PPT文件资料\02-图片资料\05-产品介绍\01-光学产品\02-高清广角\03.jpg0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1426" y="6317"/>
                <a:ext cx="2614" cy="1743"/>
              </a:xfrm>
              <a:prstGeom prst="roundRect">
                <a:avLst/>
              </a:prstGeom>
              <a:ln w="38100" cmpd="thickThin">
                <a:solidFill>
                  <a:schemeClr val="bg1">
                    <a:lumMod val="65000"/>
                  </a:schemeClr>
                </a:solidFill>
                <a:prstDash val="solid"/>
              </a:ln>
            </p:spPr>
          </p:pic>
          <p:cxnSp>
            <p:nvCxnSpPr>
              <p:cNvPr id="46" name="肘形连接符 45"/>
              <p:cNvCxnSpPr>
                <a:stCxn id="44" idx="3"/>
              </p:cNvCxnSpPr>
              <p:nvPr/>
            </p:nvCxnSpPr>
            <p:spPr>
              <a:xfrm>
                <a:off x="4060" y="3856"/>
                <a:ext cx="3922" cy="629"/>
              </a:xfrm>
              <a:prstGeom prst="bentConnector3">
                <a:avLst>
                  <a:gd name="adj1" fmla="val 21315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肘形连接符 46"/>
              <p:cNvCxnSpPr/>
              <p:nvPr/>
            </p:nvCxnSpPr>
            <p:spPr>
              <a:xfrm flipV="1">
                <a:off x="8802" y="3856"/>
                <a:ext cx="1730" cy="597"/>
              </a:xfrm>
              <a:prstGeom prst="bentConnector3">
                <a:avLst>
                  <a:gd name="adj1" fmla="val 67398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stCxn id="45" idx="3"/>
              </p:cNvCxnSpPr>
              <p:nvPr/>
            </p:nvCxnSpPr>
            <p:spPr>
              <a:xfrm flipV="1">
                <a:off x="4060" y="7182"/>
                <a:ext cx="4122" cy="7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8162" y="4797"/>
                <a:ext cx="15" cy="2385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>
                <a:stCxn id="43" idx="1"/>
              </p:cNvCxnSpPr>
              <p:nvPr/>
            </p:nvCxnSpPr>
            <p:spPr>
              <a:xfrm flipH="1" flipV="1">
                <a:off x="8658" y="7182"/>
                <a:ext cx="1794" cy="1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8642" y="4797"/>
                <a:ext cx="15" cy="2385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文本框 51"/>
            <p:cNvSpPr txBox="1"/>
            <p:nvPr/>
          </p:nvSpPr>
          <p:spPr>
            <a:xfrm>
              <a:off x="1405" y="4833"/>
              <a:ext cx="263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高清广角镜头12M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452" y="4833"/>
              <a:ext cx="263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高清广角镜头8M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405" y="8174"/>
              <a:ext cx="263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高清广角镜头14M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0452" y="8174"/>
              <a:ext cx="263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高清广角镜头23M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49335" y="1868170"/>
            <a:ext cx="2857500" cy="4411980"/>
            <a:chOff x="13621" y="2942"/>
            <a:chExt cx="4500" cy="6948"/>
          </a:xfrm>
        </p:grpSpPr>
        <p:sp>
          <p:nvSpPr>
            <p:cNvPr id="2" name="圆角矩形 1"/>
            <p:cNvSpPr/>
            <p:nvPr/>
          </p:nvSpPr>
          <p:spPr>
            <a:xfrm>
              <a:off x="13621" y="2942"/>
              <a:ext cx="4500" cy="6948"/>
            </a:xfrm>
            <a:prstGeom prst="roundRect">
              <a:avLst>
                <a:gd name="adj" fmla="val 1077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E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867" y="3397"/>
              <a:ext cx="144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>
                  <a:solidFill>
                    <a:srgbClr val="17288B"/>
                  </a:solidFill>
                </a:rPr>
                <a:t>应用领域</a:t>
              </a:r>
              <a:endParaRPr lang="zh-CN" altLang="en-US" sz="1400" b="1">
                <a:solidFill>
                  <a:srgbClr val="17288B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756" y="8408"/>
              <a:ext cx="160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5400">
                <a:solidFill>
                  <a:srgbClr val="17288B"/>
                </a:solidFill>
                <a:latin typeface="汉真广标" panose="02010609000101010101" charset="-122"/>
                <a:ea typeface="汉真广标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4228" y="4276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210" y="6996"/>
              <a:ext cx="114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智能家居</a:t>
              </a:r>
              <a:endParaRPr lang="zh-CN" altLang="zh-CN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611" y="5445"/>
              <a:ext cx="92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无人机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5387" y="4276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6563" y="4276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358" y="5445"/>
              <a:ext cx="109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全景相机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iconfont-11573-5485686"/>
            <p:cNvSpPr/>
            <p:nvPr/>
          </p:nvSpPr>
          <p:spPr>
            <a:xfrm>
              <a:off x="14251" y="3318"/>
              <a:ext cx="616" cy="641"/>
            </a:xfrm>
            <a:custGeom>
              <a:avLst/>
              <a:gdLst>
                <a:gd name="T0" fmla="*/ 400 w 10042"/>
                <a:gd name="T1" fmla="*/ 4842 h 10442"/>
                <a:gd name="T2" fmla="*/ 0 w 10042"/>
                <a:gd name="T3" fmla="*/ 4442 h 10442"/>
                <a:gd name="T4" fmla="*/ 0 w 10042"/>
                <a:gd name="T5" fmla="*/ 1242 h 10442"/>
                <a:gd name="T6" fmla="*/ 400 w 10042"/>
                <a:gd name="T7" fmla="*/ 842 h 10442"/>
                <a:gd name="T8" fmla="*/ 3600 w 10042"/>
                <a:gd name="T9" fmla="*/ 842 h 10442"/>
                <a:gd name="T10" fmla="*/ 4000 w 10042"/>
                <a:gd name="T11" fmla="*/ 1242 h 10442"/>
                <a:gd name="T12" fmla="*/ 4000 w 10042"/>
                <a:gd name="T13" fmla="*/ 4442 h 10442"/>
                <a:gd name="T14" fmla="*/ 3600 w 10042"/>
                <a:gd name="T15" fmla="*/ 4842 h 10442"/>
                <a:gd name="T16" fmla="*/ 400 w 10042"/>
                <a:gd name="T17" fmla="*/ 4842 h 10442"/>
                <a:gd name="T18" fmla="*/ 800 w 10042"/>
                <a:gd name="T19" fmla="*/ 4042 h 10442"/>
                <a:gd name="T20" fmla="*/ 3200 w 10042"/>
                <a:gd name="T21" fmla="*/ 4042 h 10442"/>
                <a:gd name="T22" fmla="*/ 3200 w 10042"/>
                <a:gd name="T23" fmla="*/ 1642 h 10442"/>
                <a:gd name="T24" fmla="*/ 800 w 10042"/>
                <a:gd name="T25" fmla="*/ 1642 h 10442"/>
                <a:gd name="T26" fmla="*/ 800 w 10042"/>
                <a:gd name="T27" fmla="*/ 4042 h 10442"/>
                <a:gd name="T28" fmla="*/ 400 w 10042"/>
                <a:gd name="T29" fmla="*/ 10442 h 10442"/>
                <a:gd name="T30" fmla="*/ 0 w 10042"/>
                <a:gd name="T31" fmla="*/ 10042 h 10442"/>
                <a:gd name="T32" fmla="*/ 0 w 10042"/>
                <a:gd name="T33" fmla="*/ 6842 h 10442"/>
                <a:gd name="T34" fmla="*/ 400 w 10042"/>
                <a:gd name="T35" fmla="*/ 6442 h 10442"/>
                <a:gd name="T36" fmla="*/ 3600 w 10042"/>
                <a:gd name="T37" fmla="*/ 6442 h 10442"/>
                <a:gd name="T38" fmla="*/ 4000 w 10042"/>
                <a:gd name="T39" fmla="*/ 6842 h 10442"/>
                <a:gd name="T40" fmla="*/ 4000 w 10042"/>
                <a:gd name="T41" fmla="*/ 10042 h 10442"/>
                <a:gd name="T42" fmla="*/ 3600 w 10042"/>
                <a:gd name="T43" fmla="*/ 10442 h 10442"/>
                <a:gd name="T44" fmla="*/ 400 w 10042"/>
                <a:gd name="T45" fmla="*/ 10442 h 10442"/>
                <a:gd name="T46" fmla="*/ 800 w 10042"/>
                <a:gd name="T47" fmla="*/ 9642 h 10442"/>
                <a:gd name="T48" fmla="*/ 3200 w 10042"/>
                <a:gd name="T49" fmla="*/ 9642 h 10442"/>
                <a:gd name="T50" fmla="*/ 3200 w 10042"/>
                <a:gd name="T51" fmla="*/ 7242 h 10442"/>
                <a:gd name="T52" fmla="*/ 800 w 10042"/>
                <a:gd name="T53" fmla="*/ 7242 h 10442"/>
                <a:gd name="T54" fmla="*/ 800 w 10042"/>
                <a:gd name="T55" fmla="*/ 9642 h 10442"/>
                <a:gd name="T56" fmla="*/ 9036 w 10042"/>
                <a:gd name="T57" fmla="*/ 2642 h 10442"/>
                <a:gd name="T58" fmla="*/ 7400 w 10042"/>
                <a:gd name="T59" fmla="*/ 1006 h 10442"/>
                <a:gd name="T60" fmla="*/ 5764 w 10042"/>
                <a:gd name="T61" fmla="*/ 2642 h 10442"/>
                <a:gd name="T62" fmla="*/ 7400 w 10042"/>
                <a:gd name="T63" fmla="*/ 4278 h 10442"/>
                <a:gd name="T64" fmla="*/ 9036 w 10042"/>
                <a:gd name="T65" fmla="*/ 2642 h 10442"/>
                <a:gd name="T66" fmla="*/ 7116 w 10042"/>
                <a:gd name="T67" fmla="*/ 5126 h 10442"/>
                <a:gd name="T68" fmla="*/ 4916 w 10042"/>
                <a:gd name="T69" fmla="*/ 2926 h 10442"/>
                <a:gd name="T70" fmla="*/ 4916 w 10042"/>
                <a:gd name="T71" fmla="*/ 2358 h 10442"/>
                <a:gd name="T72" fmla="*/ 7116 w 10042"/>
                <a:gd name="T73" fmla="*/ 158 h 10442"/>
                <a:gd name="T74" fmla="*/ 7684 w 10042"/>
                <a:gd name="T75" fmla="*/ 158 h 10442"/>
                <a:gd name="T76" fmla="*/ 9884 w 10042"/>
                <a:gd name="T77" fmla="*/ 2358 h 10442"/>
                <a:gd name="T78" fmla="*/ 9884 w 10042"/>
                <a:gd name="T79" fmla="*/ 2926 h 10442"/>
                <a:gd name="T80" fmla="*/ 7684 w 10042"/>
                <a:gd name="T81" fmla="*/ 5126 h 10442"/>
                <a:gd name="T82" fmla="*/ 7116 w 10042"/>
                <a:gd name="T83" fmla="*/ 5126 h 10442"/>
                <a:gd name="T84" fmla="*/ 6000 w 10042"/>
                <a:gd name="T85" fmla="*/ 10442 h 10442"/>
                <a:gd name="T86" fmla="*/ 5600 w 10042"/>
                <a:gd name="T87" fmla="*/ 10042 h 10442"/>
                <a:gd name="T88" fmla="*/ 5600 w 10042"/>
                <a:gd name="T89" fmla="*/ 6842 h 10442"/>
                <a:gd name="T90" fmla="*/ 6000 w 10042"/>
                <a:gd name="T91" fmla="*/ 6442 h 10442"/>
                <a:gd name="T92" fmla="*/ 9200 w 10042"/>
                <a:gd name="T93" fmla="*/ 6442 h 10442"/>
                <a:gd name="T94" fmla="*/ 9600 w 10042"/>
                <a:gd name="T95" fmla="*/ 6842 h 10442"/>
                <a:gd name="T96" fmla="*/ 9600 w 10042"/>
                <a:gd name="T97" fmla="*/ 10042 h 10442"/>
                <a:gd name="T98" fmla="*/ 9200 w 10042"/>
                <a:gd name="T99" fmla="*/ 10442 h 10442"/>
                <a:gd name="T100" fmla="*/ 6000 w 10042"/>
                <a:gd name="T101" fmla="*/ 10442 h 10442"/>
                <a:gd name="T102" fmla="*/ 6400 w 10042"/>
                <a:gd name="T103" fmla="*/ 9642 h 10442"/>
                <a:gd name="T104" fmla="*/ 8800 w 10042"/>
                <a:gd name="T105" fmla="*/ 9642 h 10442"/>
                <a:gd name="T106" fmla="*/ 8800 w 10042"/>
                <a:gd name="T107" fmla="*/ 7242 h 10442"/>
                <a:gd name="T108" fmla="*/ 6400 w 10042"/>
                <a:gd name="T109" fmla="*/ 7242 h 10442"/>
                <a:gd name="T110" fmla="*/ 6400 w 10042"/>
                <a:gd name="T111" fmla="*/ 9642 h 10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42" h="10442">
                  <a:moveTo>
                    <a:pt x="400" y="4842"/>
                  </a:moveTo>
                  <a:cubicBezTo>
                    <a:pt x="179" y="4842"/>
                    <a:pt x="0" y="4663"/>
                    <a:pt x="0" y="4442"/>
                  </a:cubicBezTo>
                  <a:lnTo>
                    <a:pt x="0" y="1242"/>
                  </a:lnTo>
                  <a:cubicBezTo>
                    <a:pt x="0" y="1021"/>
                    <a:pt x="179" y="842"/>
                    <a:pt x="400" y="842"/>
                  </a:cubicBezTo>
                  <a:lnTo>
                    <a:pt x="3600" y="842"/>
                  </a:lnTo>
                  <a:cubicBezTo>
                    <a:pt x="3821" y="842"/>
                    <a:pt x="4000" y="1021"/>
                    <a:pt x="4000" y="1242"/>
                  </a:cubicBezTo>
                  <a:lnTo>
                    <a:pt x="4000" y="4442"/>
                  </a:lnTo>
                  <a:cubicBezTo>
                    <a:pt x="4000" y="4663"/>
                    <a:pt x="3821" y="4842"/>
                    <a:pt x="3600" y="4842"/>
                  </a:cubicBezTo>
                  <a:lnTo>
                    <a:pt x="400" y="4842"/>
                  </a:lnTo>
                  <a:close/>
                  <a:moveTo>
                    <a:pt x="800" y="4042"/>
                  </a:moveTo>
                  <a:lnTo>
                    <a:pt x="3200" y="4042"/>
                  </a:lnTo>
                  <a:lnTo>
                    <a:pt x="3200" y="1642"/>
                  </a:lnTo>
                  <a:lnTo>
                    <a:pt x="800" y="1642"/>
                  </a:lnTo>
                  <a:lnTo>
                    <a:pt x="800" y="4042"/>
                  </a:lnTo>
                  <a:close/>
                  <a:moveTo>
                    <a:pt x="400" y="10442"/>
                  </a:moveTo>
                  <a:cubicBezTo>
                    <a:pt x="179" y="10442"/>
                    <a:pt x="0" y="10263"/>
                    <a:pt x="0" y="10042"/>
                  </a:cubicBezTo>
                  <a:lnTo>
                    <a:pt x="0" y="6842"/>
                  </a:lnTo>
                  <a:cubicBezTo>
                    <a:pt x="0" y="6621"/>
                    <a:pt x="179" y="6442"/>
                    <a:pt x="400" y="6442"/>
                  </a:cubicBezTo>
                  <a:lnTo>
                    <a:pt x="3600" y="6442"/>
                  </a:lnTo>
                  <a:cubicBezTo>
                    <a:pt x="3821" y="6442"/>
                    <a:pt x="4000" y="6621"/>
                    <a:pt x="4000" y="6842"/>
                  </a:cubicBezTo>
                  <a:lnTo>
                    <a:pt x="4000" y="10042"/>
                  </a:lnTo>
                  <a:cubicBezTo>
                    <a:pt x="4000" y="10263"/>
                    <a:pt x="3821" y="10442"/>
                    <a:pt x="3600" y="10442"/>
                  </a:cubicBezTo>
                  <a:lnTo>
                    <a:pt x="400" y="10442"/>
                  </a:lnTo>
                  <a:close/>
                  <a:moveTo>
                    <a:pt x="800" y="9642"/>
                  </a:moveTo>
                  <a:lnTo>
                    <a:pt x="3200" y="9642"/>
                  </a:lnTo>
                  <a:lnTo>
                    <a:pt x="3200" y="7242"/>
                  </a:lnTo>
                  <a:lnTo>
                    <a:pt x="800" y="7242"/>
                  </a:lnTo>
                  <a:lnTo>
                    <a:pt x="800" y="9642"/>
                  </a:lnTo>
                  <a:close/>
                  <a:moveTo>
                    <a:pt x="9036" y="2642"/>
                  </a:moveTo>
                  <a:lnTo>
                    <a:pt x="7400" y="1006"/>
                  </a:lnTo>
                  <a:lnTo>
                    <a:pt x="5764" y="2642"/>
                  </a:lnTo>
                  <a:lnTo>
                    <a:pt x="7400" y="4278"/>
                  </a:lnTo>
                  <a:lnTo>
                    <a:pt x="9036" y="2642"/>
                  </a:lnTo>
                  <a:close/>
                  <a:moveTo>
                    <a:pt x="7116" y="5126"/>
                  </a:moveTo>
                  <a:lnTo>
                    <a:pt x="4916" y="2926"/>
                  </a:lnTo>
                  <a:cubicBezTo>
                    <a:pt x="4758" y="2770"/>
                    <a:pt x="4758" y="2514"/>
                    <a:pt x="4916" y="2358"/>
                  </a:cubicBezTo>
                  <a:lnTo>
                    <a:pt x="7116" y="158"/>
                  </a:lnTo>
                  <a:cubicBezTo>
                    <a:pt x="7272" y="0"/>
                    <a:pt x="7528" y="0"/>
                    <a:pt x="7684" y="158"/>
                  </a:cubicBezTo>
                  <a:lnTo>
                    <a:pt x="9884" y="2358"/>
                  </a:lnTo>
                  <a:cubicBezTo>
                    <a:pt x="10042" y="2514"/>
                    <a:pt x="10042" y="2770"/>
                    <a:pt x="9884" y="2926"/>
                  </a:cubicBezTo>
                  <a:lnTo>
                    <a:pt x="7684" y="5126"/>
                  </a:lnTo>
                  <a:cubicBezTo>
                    <a:pt x="7528" y="5284"/>
                    <a:pt x="7272" y="5284"/>
                    <a:pt x="7116" y="5126"/>
                  </a:cubicBezTo>
                  <a:close/>
                  <a:moveTo>
                    <a:pt x="6000" y="10442"/>
                  </a:moveTo>
                  <a:cubicBezTo>
                    <a:pt x="5779" y="10442"/>
                    <a:pt x="5600" y="10263"/>
                    <a:pt x="5600" y="10042"/>
                  </a:cubicBezTo>
                  <a:lnTo>
                    <a:pt x="5600" y="6842"/>
                  </a:lnTo>
                  <a:cubicBezTo>
                    <a:pt x="5600" y="6621"/>
                    <a:pt x="5779" y="6442"/>
                    <a:pt x="6000" y="6442"/>
                  </a:cubicBezTo>
                  <a:lnTo>
                    <a:pt x="9200" y="6442"/>
                  </a:lnTo>
                  <a:cubicBezTo>
                    <a:pt x="9421" y="6442"/>
                    <a:pt x="9600" y="6621"/>
                    <a:pt x="9600" y="6842"/>
                  </a:cubicBezTo>
                  <a:lnTo>
                    <a:pt x="9600" y="10042"/>
                  </a:lnTo>
                  <a:cubicBezTo>
                    <a:pt x="9600" y="10263"/>
                    <a:pt x="9421" y="10442"/>
                    <a:pt x="9200" y="10442"/>
                  </a:cubicBezTo>
                  <a:lnTo>
                    <a:pt x="6000" y="10442"/>
                  </a:lnTo>
                  <a:close/>
                  <a:moveTo>
                    <a:pt x="6400" y="9642"/>
                  </a:moveTo>
                  <a:lnTo>
                    <a:pt x="8800" y="9642"/>
                  </a:lnTo>
                  <a:lnTo>
                    <a:pt x="8800" y="7242"/>
                  </a:lnTo>
                  <a:lnTo>
                    <a:pt x="6400" y="7242"/>
                  </a:lnTo>
                  <a:lnTo>
                    <a:pt x="6400" y="96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5383" y="5868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14228" y="5869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116" y="5445"/>
              <a:ext cx="114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运动相机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8" name="图片 27" descr="网络监控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76" y="6119"/>
              <a:ext cx="737" cy="603"/>
            </a:xfrm>
            <a:prstGeom prst="rect">
              <a:avLst/>
            </a:prstGeom>
          </p:spPr>
        </p:pic>
        <p:pic>
          <p:nvPicPr>
            <p:cNvPr id="29" name="图片 28" descr="无人机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63" y="4672"/>
              <a:ext cx="883" cy="370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15358" y="6971"/>
              <a:ext cx="109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网络监控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8280" y="2874010"/>
            <a:ext cx="460375" cy="382270"/>
          </a:xfrm>
          <a:prstGeom prst="rect">
            <a:avLst/>
          </a:prstGeom>
        </p:spPr>
      </p:pic>
      <p:sp>
        <p:nvSpPr>
          <p:cNvPr id="16" name="photo-camera_349492"/>
          <p:cNvSpPr/>
          <p:nvPr/>
        </p:nvSpPr>
        <p:spPr>
          <a:xfrm>
            <a:off x="9815465" y="2779353"/>
            <a:ext cx="498567" cy="609685"/>
          </a:xfrm>
          <a:custGeom>
            <a:avLst/>
            <a:gdLst>
              <a:gd name="connsiteX0" fmla="*/ 334056 w 496145"/>
              <a:gd name="connsiteY0" fmla="*/ 576308 h 606722"/>
              <a:gd name="connsiteX1" fmla="*/ 364540 w 496145"/>
              <a:gd name="connsiteY1" fmla="*/ 576308 h 606722"/>
              <a:gd name="connsiteX2" fmla="*/ 364540 w 496145"/>
              <a:gd name="connsiteY2" fmla="*/ 606722 h 606722"/>
              <a:gd name="connsiteX3" fmla="*/ 334056 w 496145"/>
              <a:gd name="connsiteY3" fmla="*/ 606722 h 606722"/>
              <a:gd name="connsiteX4" fmla="*/ 283532 w 496145"/>
              <a:gd name="connsiteY4" fmla="*/ 576308 h 606722"/>
              <a:gd name="connsiteX5" fmla="*/ 313875 w 496145"/>
              <a:gd name="connsiteY5" fmla="*/ 576308 h 606722"/>
              <a:gd name="connsiteX6" fmla="*/ 313875 w 496145"/>
              <a:gd name="connsiteY6" fmla="*/ 606722 h 606722"/>
              <a:gd name="connsiteX7" fmla="*/ 283532 w 496145"/>
              <a:gd name="connsiteY7" fmla="*/ 606722 h 606722"/>
              <a:gd name="connsiteX8" fmla="*/ 232866 w 496145"/>
              <a:gd name="connsiteY8" fmla="*/ 576308 h 606722"/>
              <a:gd name="connsiteX9" fmla="*/ 263209 w 496145"/>
              <a:gd name="connsiteY9" fmla="*/ 576308 h 606722"/>
              <a:gd name="connsiteX10" fmla="*/ 263209 w 496145"/>
              <a:gd name="connsiteY10" fmla="*/ 606722 h 606722"/>
              <a:gd name="connsiteX11" fmla="*/ 232866 w 496145"/>
              <a:gd name="connsiteY11" fmla="*/ 606722 h 606722"/>
              <a:gd name="connsiteX12" fmla="*/ 182270 w 496145"/>
              <a:gd name="connsiteY12" fmla="*/ 576308 h 606722"/>
              <a:gd name="connsiteX13" fmla="*/ 212613 w 496145"/>
              <a:gd name="connsiteY13" fmla="*/ 576308 h 606722"/>
              <a:gd name="connsiteX14" fmla="*/ 212613 w 496145"/>
              <a:gd name="connsiteY14" fmla="*/ 606722 h 606722"/>
              <a:gd name="connsiteX15" fmla="*/ 182270 w 496145"/>
              <a:gd name="connsiteY15" fmla="*/ 606722 h 606722"/>
              <a:gd name="connsiteX16" fmla="*/ 131604 w 496145"/>
              <a:gd name="connsiteY16" fmla="*/ 576308 h 606722"/>
              <a:gd name="connsiteX17" fmla="*/ 161947 w 496145"/>
              <a:gd name="connsiteY17" fmla="*/ 576308 h 606722"/>
              <a:gd name="connsiteX18" fmla="*/ 161947 w 496145"/>
              <a:gd name="connsiteY18" fmla="*/ 606722 h 606722"/>
              <a:gd name="connsiteX19" fmla="*/ 131604 w 496145"/>
              <a:gd name="connsiteY19" fmla="*/ 606722 h 606722"/>
              <a:gd name="connsiteX20" fmla="*/ 445507 w 496145"/>
              <a:gd name="connsiteY20" fmla="*/ 469239 h 606722"/>
              <a:gd name="connsiteX21" fmla="*/ 445507 w 496145"/>
              <a:gd name="connsiteY21" fmla="*/ 535892 h 606722"/>
              <a:gd name="connsiteX22" fmla="*/ 468201 w 496145"/>
              <a:gd name="connsiteY22" fmla="*/ 535892 h 606722"/>
              <a:gd name="connsiteX23" fmla="*/ 475854 w 496145"/>
              <a:gd name="connsiteY23" fmla="*/ 528249 h 606722"/>
              <a:gd name="connsiteX24" fmla="*/ 475854 w 496145"/>
              <a:gd name="connsiteY24" fmla="*/ 485325 h 606722"/>
              <a:gd name="connsiteX25" fmla="*/ 471049 w 496145"/>
              <a:gd name="connsiteY25" fmla="*/ 478215 h 606722"/>
              <a:gd name="connsiteX26" fmla="*/ 283544 w 496145"/>
              <a:gd name="connsiteY26" fmla="*/ 414606 h 606722"/>
              <a:gd name="connsiteX27" fmla="*/ 273399 w 496145"/>
              <a:gd name="connsiteY27" fmla="*/ 424736 h 606722"/>
              <a:gd name="connsiteX28" fmla="*/ 283544 w 496145"/>
              <a:gd name="connsiteY28" fmla="*/ 434777 h 606722"/>
              <a:gd name="connsiteX29" fmla="*/ 293600 w 496145"/>
              <a:gd name="connsiteY29" fmla="*/ 424736 h 606722"/>
              <a:gd name="connsiteX30" fmla="*/ 283544 w 496145"/>
              <a:gd name="connsiteY30" fmla="*/ 414606 h 606722"/>
              <a:gd name="connsiteX31" fmla="*/ 232907 w 496145"/>
              <a:gd name="connsiteY31" fmla="*/ 353915 h 606722"/>
              <a:gd name="connsiteX32" fmla="*/ 222762 w 496145"/>
              <a:gd name="connsiteY32" fmla="*/ 364045 h 606722"/>
              <a:gd name="connsiteX33" fmla="*/ 232907 w 496145"/>
              <a:gd name="connsiteY33" fmla="*/ 374175 h 606722"/>
              <a:gd name="connsiteX34" fmla="*/ 242963 w 496145"/>
              <a:gd name="connsiteY34" fmla="*/ 364045 h 606722"/>
              <a:gd name="connsiteX35" fmla="*/ 232907 w 496145"/>
              <a:gd name="connsiteY35" fmla="*/ 353915 h 606722"/>
              <a:gd name="connsiteX36" fmla="*/ 263254 w 496145"/>
              <a:gd name="connsiteY36" fmla="*/ 343784 h 606722"/>
              <a:gd name="connsiteX37" fmla="*/ 253109 w 496145"/>
              <a:gd name="connsiteY37" fmla="*/ 353915 h 606722"/>
              <a:gd name="connsiteX38" fmla="*/ 263254 w 496145"/>
              <a:gd name="connsiteY38" fmla="*/ 364045 h 606722"/>
              <a:gd name="connsiteX39" fmla="*/ 283544 w 496145"/>
              <a:gd name="connsiteY39" fmla="*/ 394346 h 606722"/>
              <a:gd name="connsiteX40" fmla="*/ 293600 w 496145"/>
              <a:gd name="connsiteY40" fmla="*/ 404476 h 606722"/>
              <a:gd name="connsiteX41" fmla="*/ 303746 w 496145"/>
              <a:gd name="connsiteY41" fmla="*/ 394346 h 606722"/>
              <a:gd name="connsiteX42" fmla="*/ 263254 w 496145"/>
              <a:gd name="connsiteY42" fmla="*/ 343784 h 606722"/>
              <a:gd name="connsiteX43" fmla="*/ 253109 w 496145"/>
              <a:gd name="connsiteY43" fmla="*/ 323613 h 606722"/>
              <a:gd name="connsiteX44" fmla="*/ 324036 w 496145"/>
              <a:gd name="connsiteY44" fmla="*/ 394346 h 606722"/>
              <a:gd name="connsiteX45" fmla="*/ 253109 w 496145"/>
              <a:gd name="connsiteY45" fmla="*/ 465167 h 606722"/>
              <a:gd name="connsiteX46" fmla="*/ 182270 w 496145"/>
              <a:gd name="connsiteY46" fmla="*/ 394346 h 606722"/>
              <a:gd name="connsiteX47" fmla="*/ 253109 w 496145"/>
              <a:gd name="connsiteY47" fmla="*/ 323613 h 606722"/>
              <a:gd name="connsiteX48" fmla="*/ 253109 w 496145"/>
              <a:gd name="connsiteY48" fmla="*/ 303351 h 606722"/>
              <a:gd name="connsiteX49" fmla="*/ 161970 w 496145"/>
              <a:gd name="connsiteY49" fmla="*/ 394346 h 606722"/>
              <a:gd name="connsiteX50" fmla="*/ 253109 w 496145"/>
              <a:gd name="connsiteY50" fmla="*/ 485341 h 606722"/>
              <a:gd name="connsiteX51" fmla="*/ 344248 w 496145"/>
              <a:gd name="connsiteY51" fmla="*/ 394346 h 606722"/>
              <a:gd name="connsiteX52" fmla="*/ 253109 w 496145"/>
              <a:gd name="connsiteY52" fmla="*/ 303351 h 606722"/>
              <a:gd name="connsiteX53" fmla="*/ 253109 w 496145"/>
              <a:gd name="connsiteY53" fmla="*/ 283179 h 606722"/>
              <a:gd name="connsiteX54" fmla="*/ 364541 w 496145"/>
              <a:gd name="connsiteY54" fmla="*/ 394346 h 606722"/>
              <a:gd name="connsiteX55" fmla="*/ 253109 w 496145"/>
              <a:gd name="connsiteY55" fmla="*/ 505601 h 606722"/>
              <a:gd name="connsiteX56" fmla="*/ 141766 w 496145"/>
              <a:gd name="connsiteY56" fmla="*/ 394346 h 606722"/>
              <a:gd name="connsiteX57" fmla="*/ 253109 w 496145"/>
              <a:gd name="connsiteY57" fmla="*/ 283179 h 606722"/>
              <a:gd name="connsiteX58" fmla="*/ 20202 w 496145"/>
              <a:gd name="connsiteY58" fmla="*/ 161745 h 606722"/>
              <a:gd name="connsiteX59" fmla="*/ 20202 w 496145"/>
              <a:gd name="connsiteY59" fmla="*/ 232575 h 606722"/>
              <a:gd name="connsiteX60" fmla="*/ 60694 w 496145"/>
              <a:gd name="connsiteY60" fmla="*/ 232575 h 606722"/>
              <a:gd name="connsiteX61" fmla="*/ 60694 w 496145"/>
              <a:gd name="connsiteY61" fmla="*/ 222444 h 606722"/>
              <a:gd name="connsiteX62" fmla="*/ 30347 w 496145"/>
              <a:gd name="connsiteY62" fmla="*/ 222444 h 606722"/>
              <a:gd name="connsiteX63" fmla="*/ 30347 w 496145"/>
              <a:gd name="connsiteY63" fmla="*/ 202270 h 606722"/>
              <a:gd name="connsiteX64" fmla="*/ 60694 w 496145"/>
              <a:gd name="connsiteY64" fmla="*/ 202270 h 606722"/>
              <a:gd name="connsiteX65" fmla="*/ 60694 w 496145"/>
              <a:gd name="connsiteY65" fmla="*/ 192139 h 606722"/>
              <a:gd name="connsiteX66" fmla="*/ 30347 w 496145"/>
              <a:gd name="connsiteY66" fmla="*/ 192139 h 606722"/>
              <a:gd name="connsiteX67" fmla="*/ 30347 w 496145"/>
              <a:gd name="connsiteY67" fmla="*/ 171876 h 606722"/>
              <a:gd name="connsiteX68" fmla="*/ 60694 w 496145"/>
              <a:gd name="connsiteY68" fmla="*/ 171876 h 606722"/>
              <a:gd name="connsiteX69" fmla="*/ 60694 w 496145"/>
              <a:gd name="connsiteY69" fmla="*/ 161745 h 606722"/>
              <a:gd name="connsiteX70" fmla="*/ 253118 w 496145"/>
              <a:gd name="connsiteY70" fmla="*/ 141554 h 606722"/>
              <a:gd name="connsiteX71" fmla="*/ 293623 w 496145"/>
              <a:gd name="connsiteY71" fmla="*/ 181988 h 606722"/>
              <a:gd name="connsiteX72" fmla="*/ 253118 w 496145"/>
              <a:gd name="connsiteY72" fmla="*/ 222422 h 606722"/>
              <a:gd name="connsiteX73" fmla="*/ 212613 w 496145"/>
              <a:gd name="connsiteY73" fmla="*/ 181988 h 606722"/>
              <a:gd name="connsiteX74" fmla="*/ 253118 w 496145"/>
              <a:gd name="connsiteY74" fmla="*/ 141554 h 606722"/>
              <a:gd name="connsiteX75" fmla="*/ 253083 w 496145"/>
              <a:gd name="connsiteY75" fmla="*/ 121292 h 606722"/>
              <a:gd name="connsiteX76" fmla="*/ 192397 w 496145"/>
              <a:gd name="connsiteY76" fmla="*/ 181988 h 606722"/>
              <a:gd name="connsiteX77" fmla="*/ 253083 w 496145"/>
              <a:gd name="connsiteY77" fmla="*/ 242683 h 606722"/>
              <a:gd name="connsiteX78" fmla="*/ 313857 w 496145"/>
              <a:gd name="connsiteY78" fmla="*/ 181988 h 606722"/>
              <a:gd name="connsiteX79" fmla="*/ 253083 w 496145"/>
              <a:gd name="connsiteY79" fmla="*/ 121292 h 606722"/>
              <a:gd name="connsiteX80" fmla="*/ 253083 w 496145"/>
              <a:gd name="connsiteY80" fmla="*/ 101120 h 606722"/>
              <a:gd name="connsiteX81" fmla="*/ 334056 w 496145"/>
              <a:gd name="connsiteY81" fmla="*/ 181988 h 606722"/>
              <a:gd name="connsiteX82" fmla="*/ 253083 w 496145"/>
              <a:gd name="connsiteY82" fmla="*/ 262856 h 606722"/>
              <a:gd name="connsiteX83" fmla="*/ 172109 w 496145"/>
              <a:gd name="connsiteY83" fmla="*/ 181988 h 606722"/>
              <a:gd name="connsiteX84" fmla="*/ 253083 w 496145"/>
              <a:gd name="connsiteY84" fmla="*/ 101120 h 606722"/>
              <a:gd name="connsiteX85" fmla="*/ 253101 w 496145"/>
              <a:gd name="connsiteY85" fmla="*/ 80872 h 606722"/>
              <a:gd name="connsiteX86" fmla="*/ 151825 w 496145"/>
              <a:gd name="connsiteY86" fmla="*/ 182007 h 606722"/>
              <a:gd name="connsiteX87" fmla="*/ 206379 w 496145"/>
              <a:gd name="connsiteY87" fmla="*/ 271589 h 606722"/>
              <a:gd name="connsiteX88" fmla="*/ 162326 w 496145"/>
              <a:gd name="connsiteY88" fmla="*/ 299495 h 606722"/>
              <a:gd name="connsiteX89" fmla="*/ 138743 w 496145"/>
              <a:gd name="connsiteY89" fmla="*/ 275944 h 606722"/>
              <a:gd name="connsiteX90" fmla="*/ 124414 w 496145"/>
              <a:gd name="connsiteY90" fmla="*/ 275944 h 606722"/>
              <a:gd name="connsiteX91" fmla="*/ 124414 w 496145"/>
              <a:gd name="connsiteY91" fmla="*/ 290253 h 606722"/>
              <a:gd name="connsiteX92" fmla="*/ 148799 w 496145"/>
              <a:gd name="connsiteY92" fmla="*/ 314515 h 606722"/>
              <a:gd name="connsiteX93" fmla="*/ 121478 w 496145"/>
              <a:gd name="connsiteY93" fmla="*/ 394321 h 606722"/>
              <a:gd name="connsiteX94" fmla="*/ 101276 w 496145"/>
              <a:gd name="connsiteY94" fmla="*/ 394321 h 606722"/>
              <a:gd name="connsiteX95" fmla="*/ 91130 w 496145"/>
              <a:gd name="connsiteY95" fmla="*/ 404452 h 606722"/>
              <a:gd name="connsiteX96" fmla="*/ 101276 w 496145"/>
              <a:gd name="connsiteY96" fmla="*/ 414583 h 606722"/>
              <a:gd name="connsiteX97" fmla="*/ 123169 w 496145"/>
              <a:gd name="connsiteY97" fmla="*/ 414583 h 606722"/>
              <a:gd name="connsiteX98" fmla="*/ 242955 w 496145"/>
              <a:gd name="connsiteY98" fmla="*/ 525316 h 606722"/>
              <a:gd name="connsiteX99" fmla="*/ 242955 w 496145"/>
              <a:gd name="connsiteY99" fmla="*/ 535892 h 606722"/>
              <a:gd name="connsiteX100" fmla="*/ 253101 w 496145"/>
              <a:gd name="connsiteY100" fmla="*/ 546023 h 606722"/>
              <a:gd name="connsiteX101" fmla="*/ 263246 w 496145"/>
              <a:gd name="connsiteY101" fmla="*/ 535892 h 606722"/>
              <a:gd name="connsiteX102" fmla="*/ 263246 w 496145"/>
              <a:gd name="connsiteY102" fmla="*/ 525316 h 606722"/>
              <a:gd name="connsiteX103" fmla="*/ 298399 w 496145"/>
              <a:gd name="connsiteY103" fmla="*/ 517585 h 606722"/>
              <a:gd name="connsiteX104" fmla="*/ 304807 w 496145"/>
              <a:gd name="connsiteY104" fmla="*/ 530293 h 606722"/>
              <a:gd name="connsiteX105" fmla="*/ 313884 w 496145"/>
              <a:gd name="connsiteY105" fmla="*/ 535892 h 606722"/>
              <a:gd name="connsiteX106" fmla="*/ 318423 w 496145"/>
              <a:gd name="connsiteY106" fmla="*/ 534826 h 606722"/>
              <a:gd name="connsiteX107" fmla="*/ 322961 w 496145"/>
              <a:gd name="connsiteY107" fmla="*/ 521317 h 606722"/>
              <a:gd name="connsiteX108" fmla="*/ 316910 w 496145"/>
              <a:gd name="connsiteY108" fmla="*/ 509231 h 606722"/>
              <a:gd name="connsiteX109" fmla="*/ 333018 w 496145"/>
              <a:gd name="connsiteY109" fmla="*/ 498566 h 606722"/>
              <a:gd name="connsiteX110" fmla="*/ 337112 w 496145"/>
              <a:gd name="connsiteY110" fmla="*/ 502654 h 606722"/>
              <a:gd name="connsiteX111" fmla="*/ 344231 w 496145"/>
              <a:gd name="connsiteY111" fmla="*/ 505587 h 606722"/>
              <a:gd name="connsiteX112" fmla="*/ 351440 w 496145"/>
              <a:gd name="connsiteY112" fmla="*/ 502654 h 606722"/>
              <a:gd name="connsiteX113" fmla="*/ 351440 w 496145"/>
              <a:gd name="connsiteY113" fmla="*/ 488346 h 606722"/>
              <a:gd name="connsiteX114" fmla="*/ 348147 w 496145"/>
              <a:gd name="connsiteY114" fmla="*/ 485058 h 606722"/>
              <a:gd name="connsiteX115" fmla="*/ 384724 w 496145"/>
              <a:gd name="connsiteY115" fmla="*/ 394321 h 606722"/>
              <a:gd name="connsiteX116" fmla="*/ 299823 w 496145"/>
              <a:gd name="connsiteY116" fmla="*/ 271589 h 606722"/>
              <a:gd name="connsiteX117" fmla="*/ 354377 w 496145"/>
              <a:gd name="connsiteY117" fmla="*/ 182007 h 606722"/>
              <a:gd name="connsiteX118" fmla="*/ 253101 w 496145"/>
              <a:gd name="connsiteY118" fmla="*/ 80872 h 606722"/>
              <a:gd name="connsiteX119" fmla="*/ 324029 w 496145"/>
              <a:gd name="connsiteY119" fmla="*/ 70741 h 606722"/>
              <a:gd name="connsiteX120" fmla="*/ 313884 w 496145"/>
              <a:gd name="connsiteY120" fmla="*/ 80872 h 606722"/>
              <a:gd name="connsiteX121" fmla="*/ 324029 w 496145"/>
              <a:gd name="connsiteY121" fmla="*/ 91004 h 606722"/>
              <a:gd name="connsiteX122" fmla="*/ 354377 w 496145"/>
              <a:gd name="connsiteY122" fmla="*/ 91004 h 606722"/>
              <a:gd name="connsiteX123" fmla="*/ 364522 w 496145"/>
              <a:gd name="connsiteY123" fmla="*/ 80872 h 606722"/>
              <a:gd name="connsiteX124" fmla="*/ 354377 w 496145"/>
              <a:gd name="connsiteY124" fmla="*/ 70741 h 606722"/>
              <a:gd name="connsiteX125" fmla="*/ 151825 w 496145"/>
              <a:gd name="connsiteY125" fmla="*/ 70741 h 606722"/>
              <a:gd name="connsiteX126" fmla="*/ 141768 w 496145"/>
              <a:gd name="connsiteY126" fmla="*/ 80872 h 606722"/>
              <a:gd name="connsiteX127" fmla="*/ 151825 w 496145"/>
              <a:gd name="connsiteY127" fmla="*/ 91004 h 606722"/>
              <a:gd name="connsiteX128" fmla="*/ 192406 w 496145"/>
              <a:gd name="connsiteY128" fmla="*/ 91004 h 606722"/>
              <a:gd name="connsiteX129" fmla="*/ 202463 w 496145"/>
              <a:gd name="connsiteY129" fmla="*/ 80872 h 606722"/>
              <a:gd name="connsiteX130" fmla="*/ 192406 w 496145"/>
              <a:gd name="connsiteY130" fmla="*/ 70741 h 606722"/>
              <a:gd name="connsiteX131" fmla="*/ 137586 w 496145"/>
              <a:gd name="connsiteY131" fmla="*/ 40436 h 606722"/>
              <a:gd name="connsiteX132" fmla="*/ 114536 w 496145"/>
              <a:gd name="connsiteY132" fmla="*/ 60343 h 606722"/>
              <a:gd name="connsiteX133" fmla="*/ 101276 w 496145"/>
              <a:gd name="connsiteY133" fmla="*/ 151702 h 606722"/>
              <a:gd name="connsiteX134" fmla="*/ 141768 w 496145"/>
              <a:gd name="connsiteY134" fmla="*/ 151702 h 606722"/>
              <a:gd name="connsiteX135" fmla="*/ 151825 w 496145"/>
              <a:gd name="connsiteY135" fmla="*/ 141571 h 606722"/>
              <a:gd name="connsiteX136" fmla="*/ 141768 w 496145"/>
              <a:gd name="connsiteY136" fmla="*/ 131440 h 606722"/>
              <a:gd name="connsiteX137" fmla="*/ 124681 w 496145"/>
              <a:gd name="connsiteY137" fmla="*/ 131440 h 606722"/>
              <a:gd name="connsiteX138" fmla="*/ 134560 w 496145"/>
              <a:gd name="connsiteY138" fmla="*/ 63276 h 606722"/>
              <a:gd name="connsiteX139" fmla="*/ 137586 w 496145"/>
              <a:gd name="connsiteY139" fmla="*/ 60699 h 606722"/>
              <a:gd name="connsiteX140" fmla="*/ 368616 w 496145"/>
              <a:gd name="connsiteY140" fmla="*/ 60699 h 606722"/>
              <a:gd name="connsiteX141" fmla="*/ 371642 w 496145"/>
              <a:gd name="connsiteY141" fmla="*/ 63276 h 606722"/>
              <a:gd name="connsiteX142" fmla="*/ 381609 w 496145"/>
              <a:gd name="connsiteY142" fmla="*/ 131440 h 606722"/>
              <a:gd name="connsiteX143" fmla="*/ 364522 w 496145"/>
              <a:gd name="connsiteY143" fmla="*/ 131440 h 606722"/>
              <a:gd name="connsiteX144" fmla="*/ 354377 w 496145"/>
              <a:gd name="connsiteY144" fmla="*/ 141571 h 606722"/>
              <a:gd name="connsiteX145" fmla="*/ 364522 w 496145"/>
              <a:gd name="connsiteY145" fmla="*/ 151702 h 606722"/>
              <a:gd name="connsiteX146" fmla="*/ 405015 w 496145"/>
              <a:gd name="connsiteY146" fmla="*/ 151702 h 606722"/>
              <a:gd name="connsiteX147" fmla="*/ 391665 w 496145"/>
              <a:gd name="connsiteY147" fmla="*/ 60343 h 606722"/>
              <a:gd name="connsiteX148" fmla="*/ 368616 w 496145"/>
              <a:gd name="connsiteY148" fmla="*/ 40436 h 606722"/>
              <a:gd name="connsiteX149" fmla="*/ 117117 w 496145"/>
              <a:gd name="connsiteY149" fmla="*/ 0 h 606722"/>
              <a:gd name="connsiteX150" fmla="*/ 389084 w 496145"/>
              <a:gd name="connsiteY150" fmla="*/ 0 h 606722"/>
              <a:gd name="connsiteX151" fmla="*/ 428865 w 496145"/>
              <a:gd name="connsiteY151" fmla="*/ 34393 h 606722"/>
              <a:gd name="connsiteX152" fmla="*/ 445507 w 496145"/>
              <a:gd name="connsiteY152" fmla="*/ 151702 h 606722"/>
              <a:gd name="connsiteX153" fmla="*/ 475854 w 496145"/>
              <a:gd name="connsiteY153" fmla="*/ 151702 h 606722"/>
              <a:gd name="connsiteX154" fmla="*/ 475854 w 496145"/>
              <a:gd name="connsiteY154" fmla="*/ 182007 h 606722"/>
              <a:gd name="connsiteX155" fmla="*/ 465798 w 496145"/>
              <a:gd name="connsiteY155" fmla="*/ 192139 h 606722"/>
              <a:gd name="connsiteX156" fmla="*/ 455652 w 496145"/>
              <a:gd name="connsiteY156" fmla="*/ 182007 h 606722"/>
              <a:gd name="connsiteX157" fmla="*/ 455652 w 496145"/>
              <a:gd name="connsiteY157" fmla="*/ 171876 h 606722"/>
              <a:gd name="connsiteX158" fmla="*/ 445507 w 496145"/>
              <a:gd name="connsiteY158" fmla="*/ 171876 h 606722"/>
              <a:gd name="connsiteX159" fmla="*/ 445507 w 496145"/>
              <a:gd name="connsiteY159" fmla="*/ 232575 h 606722"/>
              <a:gd name="connsiteX160" fmla="*/ 455652 w 496145"/>
              <a:gd name="connsiteY160" fmla="*/ 232575 h 606722"/>
              <a:gd name="connsiteX161" fmla="*/ 455652 w 496145"/>
              <a:gd name="connsiteY161" fmla="*/ 222444 h 606722"/>
              <a:gd name="connsiteX162" fmla="*/ 465798 w 496145"/>
              <a:gd name="connsiteY162" fmla="*/ 212312 h 606722"/>
              <a:gd name="connsiteX163" fmla="*/ 475854 w 496145"/>
              <a:gd name="connsiteY163" fmla="*/ 222444 h 606722"/>
              <a:gd name="connsiteX164" fmla="*/ 475854 w 496145"/>
              <a:gd name="connsiteY164" fmla="*/ 252749 h 606722"/>
              <a:gd name="connsiteX165" fmla="*/ 445507 w 496145"/>
              <a:gd name="connsiteY165" fmla="*/ 252749 h 606722"/>
              <a:gd name="connsiteX166" fmla="*/ 445507 w 496145"/>
              <a:gd name="connsiteY166" fmla="*/ 447821 h 606722"/>
              <a:gd name="connsiteX167" fmla="*/ 478168 w 496145"/>
              <a:gd name="connsiteY167" fmla="*/ 459285 h 606722"/>
              <a:gd name="connsiteX168" fmla="*/ 496145 w 496145"/>
              <a:gd name="connsiteY168" fmla="*/ 485325 h 606722"/>
              <a:gd name="connsiteX169" fmla="*/ 496145 w 496145"/>
              <a:gd name="connsiteY169" fmla="*/ 528249 h 606722"/>
              <a:gd name="connsiteX170" fmla="*/ 468201 w 496145"/>
              <a:gd name="connsiteY170" fmla="*/ 556155 h 606722"/>
              <a:gd name="connsiteX171" fmla="*/ 445240 w 496145"/>
              <a:gd name="connsiteY171" fmla="*/ 556155 h 606722"/>
              <a:gd name="connsiteX172" fmla="*/ 436519 w 496145"/>
              <a:gd name="connsiteY172" fmla="*/ 582816 h 606722"/>
              <a:gd name="connsiteX173" fmla="*/ 391843 w 496145"/>
              <a:gd name="connsiteY173" fmla="*/ 606722 h 606722"/>
              <a:gd name="connsiteX174" fmla="*/ 384724 w 496145"/>
              <a:gd name="connsiteY174" fmla="*/ 606722 h 606722"/>
              <a:gd name="connsiteX175" fmla="*/ 384724 w 496145"/>
              <a:gd name="connsiteY175" fmla="*/ 566286 h 606722"/>
              <a:gd name="connsiteX176" fmla="*/ 374667 w 496145"/>
              <a:gd name="connsiteY176" fmla="*/ 556155 h 606722"/>
              <a:gd name="connsiteX177" fmla="*/ 121478 w 496145"/>
              <a:gd name="connsiteY177" fmla="*/ 556155 h 606722"/>
              <a:gd name="connsiteX178" fmla="*/ 111332 w 496145"/>
              <a:gd name="connsiteY178" fmla="*/ 566286 h 606722"/>
              <a:gd name="connsiteX179" fmla="*/ 111332 w 496145"/>
              <a:gd name="connsiteY179" fmla="*/ 606544 h 606722"/>
              <a:gd name="connsiteX180" fmla="*/ 69772 w 496145"/>
              <a:gd name="connsiteY180" fmla="*/ 582816 h 606722"/>
              <a:gd name="connsiteX181" fmla="*/ 60694 w 496145"/>
              <a:gd name="connsiteY181" fmla="*/ 553044 h 606722"/>
              <a:gd name="connsiteX182" fmla="*/ 60783 w 496145"/>
              <a:gd name="connsiteY182" fmla="*/ 252749 h 606722"/>
              <a:gd name="connsiteX183" fmla="*/ 0 w 496145"/>
              <a:gd name="connsiteY183" fmla="*/ 252749 h 606722"/>
              <a:gd name="connsiteX184" fmla="*/ 0 w 496145"/>
              <a:gd name="connsiteY184" fmla="*/ 141571 h 606722"/>
              <a:gd name="connsiteX185" fmla="*/ 62029 w 496145"/>
              <a:gd name="connsiteY185" fmla="*/ 141571 h 606722"/>
              <a:gd name="connsiteX186" fmla="*/ 77425 w 496145"/>
              <a:gd name="connsiteY186" fmla="*/ 34393 h 606722"/>
              <a:gd name="connsiteX187" fmla="*/ 117117 w 496145"/>
              <a:gd name="connsiteY18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496145" h="606722">
                <a:moveTo>
                  <a:pt x="334056" y="576308"/>
                </a:moveTo>
                <a:lnTo>
                  <a:pt x="364540" y="576308"/>
                </a:lnTo>
                <a:lnTo>
                  <a:pt x="364540" y="606722"/>
                </a:lnTo>
                <a:lnTo>
                  <a:pt x="334056" y="606722"/>
                </a:lnTo>
                <a:close/>
                <a:moveTo>
                  <a:pt x="283532" y="576308"/>
                </a:moveTo>
                <a:lnTo>
                  <a:pt x="313875" y="576308"/>
                </a:lnTo>
                <a:lnTo>
                  <a:pt x="313875" y="606722"/>
                </a:lnTo>
                <a:lnTo>
                  <a:pt x="283532" y="606722"/>
                </a:lnTo>
                <a:close/>
                <a:moveTo>
                  <a:pt x="232866" y="576308"/>
                </a:moveTo>
                <a:lnTo>
                  <a:pt x="263209" y="576308"/>
                </a:lnTo>
                <a:lnTo>
                  <a:pt x="263209" y="606722"/>
                </a:lnTo>
                <a:lnTo>
                  <a:pt x="232866" y="606722"/>
                </a:lnTo>
                <a:close/>
                <a:moveTo>
                  <a:pt x="182270" y="576308"/>
                </a:moveTo>
                <a:lnTo>
                  <a:pt x="212613" y="576308"/>
                </a:lnTo>
                <a:lnTo>
                  <a:pt x="212613" y="606722"/>
                </a:lnTo>
                <a:lnTo>
                  <a:pt x="182270" y="606722"/>
                </a:lnTo>
                <a:close/>
                <a:moveTo>
                  <a:pt x="131604" y="576308"/>
                </a:moveTo>
                <a:lnTo>
                  <a:pt x="161947" y="576308"/>
                </a:lnTo>
                <a:lnTo>
                  <a:pt x="161947" y="606722"/>
                </a:lnTo>
                <a:lnTo>
                  <a:pt x="131604" y="606722"/>
                </a:lnTo>
                <a:close/>
                <a:moveTo>
                  <a:pt x="445507" y="469239"/>
                </a:moveTo>
                <a:lnTo>
                  <a:pt x="445507" y="535892"/>
                </a:lnTo>
                <a:lnTo>
                  <a:pt x="468201" y="535892"/>
                </a:lnTo>
                <a:cubicBezTo>
                  <a:pt x="472472" y="535892"/>
                  <a:pt x="475854" y="532515"/>
                  <a:pt x="475854" y="528249"/>
                </a:cubicBezTo>
                <a:lnTo>
                  <a:pt x="475854" y="485325"/>
                </a:lnTo>
                <a:cubicBezTo>
                  <a:pt x="475854" y="482214"/>
                  <a:pt x="473985" y="479370"/>
                  <a:pt x="471049" y="478215"/>
                </a:cubicBezTo>
                <a:close/>
                <a:moveTo>
                  <a:pt x="283544" y="414606"/>
                </a:moveTo>
                <a:cubicBezTo>
                  <a:pt x="277938" y="414606"/>
                  <a:pt x="273399" y="419138"/>
                  <a:pt x="273399" y="424736"/>
                </a:cubicBezTo>
                <a:cubicBezTo>
                  <a:pt x="273399" y="430245"/>
                  <a:pt x="277938" y="434777"/>
                  <a:pt x="283544" y="434777"/>
                </a:cubicBezTo>
                <a:cubicBezTo>
                  <a:pt x="289062" y="434777"/>
                  <a:pt x="293600" y="430245"/>
                  <a:pt x="293600" y="424736"/>
                </a:cubicBezTo>
                <a:cubicBezTo>
                  <a:pt x="293600" y="419138"/>
                  <a:pt x="289062" y="414606"/>
                  <a:pt x="283544" y="414606"/>
                </a:cubicBezTo>
                <a:close/>
                <a:moveTo>
                  <a:pt x="232907" y="353915"/>
                </a:moveTo>
                <a:cubicBezTo>
                  <a:pt x="227301" y="353915"/>
                  <a:pt x="222762" y="358446"/>
                  <a:pt x="222762" y="364045"/>
                </a:cubicBezTo>
                <a:cubicBezTo>
                  <a:pt x="222762" y="369643"/>
                  <a:pt x="227301" y="374175"/>
                  <a:pt x="232907" y="374175"/>
                </a:cubicBezTo>
                <a:cubicBezTo>
                  <a:pt x="238425" y="374175"/>
                  <a:pt x="242963" y="369643"/>
                  <a:pt x="242963" y="364045"/>
                </a:cubicBezTo>
                <a:cubicBezTo>
                  <a:pt x="242963" y="358446"/>
                  <a:pt x="238425" y="353915"/>
                  <a:pt x="232907" y="353915"/>
                </a:cubicBezTo>
                <a:close/>
                <a:moveTo>
                  <a:pt x="263254" y="343784"/>
                </a:moveTo>
                <a:cubicBezTo>
                  <a:pt x="257647" y="343784"/>
                  <a:pt x="253109" y="348316"/>
                  <a:pt x="253109" y="353915"/>
                </a:cubicBezTo>
                <a:cubicBezTo>
                  <a:pt x="253109" y="359513"/>
                  <a:pt x="257647" y="364045"/>
                  <a:pt x="263254" y="364045"/>
                </a:cubicBezTo>
                <a:cubicBezTo>
                  <a:pt x="274200" y="364045"/>
                  <a:pt x="283544" y="377907"/>
                  <a:pt x="283544" y="394346"/>
                </a:cubicBezTo>
                <a:cubicBezTo>
                  <a:pt x="283544" y="399944"/>
                  <a:pt x="287994" y="404476"/>
                  <a:pt x="293600" y="404476"/>
                </a:cubicBezTo>
                <a:cubicBezTo>
                  <a:pt x="299207" y="404476"/>
                  <a:pt x="303746" y="399944"/>
                  <a:pt x="303746" y="394346"/>
                </a:cubicBezTo>
                <a:cubicBezTo>
                  <a:pt x="303746" y="366533"/>
                  <a:pt x="285591" y="343784"/>
                  <a:pt x="263254" y="343784"/>
                </a:cubicBezTo>
                <a:close/>
                <a:moveTo>
                  <a:pt x="253109" y="323613"/>
                </a:moveTo>
                <a:cubicBezTo>
                  <a:pt x="292176" y="323613"/>
                  <a:pt x="324036" y="355336"/>
                  <a:pt x="324036" y="394346"/>
                </a:cubicBezTo>
                <a:cubicBezTo>
                  <a:pt x="324036" y="433355"/>
                  <a:pt x="292176" y="465167"/>
                  <a:pt x="253109" y="465167"/>
                </a:cubicBezTo>
                <a:cubicBezTo>
                  <a:pt x="214041" y="465167"/>
                  <a:pt x="182270" y="433355"/>
                  <a:pt x="182270" y="394346"/>
                </a:cubicBezTo>
                <a:cubicBezTo>
                  <a:pt x="182270" y="355336"/>
                  <a:pt x="214041" y="323613"/>
                  <a:pt x="253109" y="323613"/>
                </a:cubicBezTo>
                <a:close/>
                <a:moveTo>
                  <a:pt x="253109" y="303351"/>
                </a:moveTo>
                <a:cubicBezTo>
                  <a:pt x="202911" y="303351"/>
                  <a:pt x="161970" y="344228"/>
                  <a:pt x="161970" y="394346"/>
                </a:cubicBezTo>
                <a:cubicBezTo>
                  <a:pt x="161970" y="444553"/>
                  <a:pt x="202911" y="485341"/>
                  <a:pt x="253109" y="485341"/>
                </a:cubicBezTo>
                <a:cubicBezTo>
                  <a:pt x="303396" y="485341"/>
                  <a:pt x="344248" y="444553"/>
                  <a:pt x="344248" y="394346"/>
                </a:cubicBezTo>
                <a:cubicBezTo>
                  <a:pt x="344248" y="344228"/>
                  <a:pt x="303396" y="303351"/>
                  <a:pt x="253109" y="303351"/>
                </a:cubicBezTo>
                <a:close/>
                <a:moveTo>
                  <a:pt x="253109" y="283179"/>
                </a:moveTo>
                <a:cubicBezTo>
                  <a:pt x="314521" y="283179"/>
                  <a:pt x="364541" y="333031"/>
                  <a:pt x="364541" y="394346"/>
                </a:cubicBezTo>
                <a:cubicBezTo>
                  <a:pt x="364541" y="455661"/>
                  <a:pt x="314521" y="505601"/>
                  <a:pt x="253109" y="505601"/>
                </a:cubicBezTo>
                <a:cubicBezTo>
                  <a:pt x="191697" y="505601"/>
                  <a:pt x="141766" y="455661"/>
                  <a:pt x="141766" y="394346"/>
                </a:cubicBezTo>
                <a:cubicBezTo>
                  <a:pt x="141766" y="333031"/>
                  <a:pt x="191697" y="283179"/>
                  <a:pt x="253109" y="283179"/>
                </a:cubicBezTo>
                <a:close/>
                <a:moveTo>
                  <a:pt x="20202" y="161745"/>
                </a:moveTo>
                <a:lnTo>
                  <a:pt x="20202" y="232575"/>
                </a:lnTo>
                <a:lnTo>
                  <a:pt x="60694" y="232575"/>
                </a:lnTo>
                <a:lnTo>
                  <a:pt x="60694" y="222444"/>
                </a:lnTo>
                <a:lnTo>
                  <a:pt x="30347" y="222444"/>
                </a:lnTo>
                <a:lnTo>
                  <a:pt x="30347" y="202270"/>
                </a:lnTo>
                <a:lnTo>
                  <a:pt x="60694" y="202270"/>
                </a:lnTo>
                <a:lnTo>
                  <a:pt x="60694" y="192139"/>
                </a:lnTo>
                <a:lnTo>
                  <a:pt x="30347" y="192139"/>
                </a:lnTo>
                <a:lnTo>
                  <a:pt x="30347" y="171876"/>
                </a:lnTo>
                <a:lnTo>
                  <a:pt x="60694" y="171876"/>
                </a:lnTo>
                <a:lnTo>
                  <a:pt x="60694" y="161745"/>
                </a:lnTo>
                <a:close/>
                <a:moveTo>
                  <a:pt x="253118" y="141554"/>
                </a:moveTo>
                <a:cubicBezTo>
                  <a:pt x="275488" y="141554"/>
                  <a:pt x="293623" y="159657"/>
                  <a:pt x="293623" y="181988"/>
                </a:cubicBezTo>
                <a:cubicBezTo>
                  <a:pt x="293623" y="204319"/>
                  <a:pt x="275488" y="222422"/>
                  <a:pt x="253118" y="222422"/>
                </a:cubicBezTo>
                <a:cubicBezTo>
                  <a:pt x="230748" y="222422"/>
                  <a:pt x="212613" y="204319"/>
                  <a:pt x="212613" y="181988"/>
                </a:cubicBezTo>
                <a:cubicBezTo>
                  <a:pt x="212613" y="159657"/>
                  <a:pt x="230748" y="141554"/>
                  <a:pt x="253118" y="141554"/>
                </a:cubicBezTo>
                <a:close/>
                <a:moveTo>
                  <a:pt x="253083" y="121292"/>
                </a:moveTo>
                <a:cubicBezTo>
                  <a:pt x="219625" y="121292"/>
                  <a:pt x="192397" y="148485"/>
                  <a:pt x="192397" y="181988"/>
                </a:cubicBezTo>
                <a:cubicBezTo>
                  <a:pt x="192397" y="215401"/>
                  <a:pt x="219625" y="242683"/>
                  <a:pt x="253083" y="242683"/>
                </a:cubicBezTo>
                <a:cubicBezTo>
                  <a:pt x="286629" y="242683"/>
                  <a:pt x="313857" y="215401"/>
                  <a:pt x="313857" y="181988"/>
                </a:cubicBezTo>
                <a:cubicBezTo>
                  <a:pt x="313857" y="148485"/>
                  <a:pt x="286629" y="121292"/>
                  <a:pt x="253083" y="121292"/>
                </a:cubicBezTo>
                <a:close/>
                <a:moveTo>
                  <a:pt x="253083" y="101120"/>
                </a:moveTo>
                <a:cubicBezTo>
                  <a:pt x="297751" y="101120"/>
                  <a:pt x="334056" y="137377"/>
                  <a:pt x="334056" y="181988"/>
                </a:cubicBezTo>
                <a:cubicBezTo>
                  <a:pt x="334056" y="226598"/>
                  <a:pt x="297751" y="262856"/>
                  <a:pt x="253083" y="262856"/>
                </a:cubicBezTo>
                <a:cubicBezTo>
                  <a:pt x="208414" y="262856"/>
                  <a:pt x="172109" y="226598"/>
                  <a:pt x="172109" y="181988"/>
                </a:cubicBezTo>
                <a:cubicBezTo>
                  <a:pt x="172109" y="137377"/>
                  <a:pt x="208414" y="101120"/>
                  <a:pt x="253083" y="101120"/>
                </a:cubicBezTo>
                <a:close/>
                <a:moveTo>
                  <a:pt x="253101" y="80872"/>
                </a:moveTo>
                <a:cubicBezTo>
                  <a:pt x="197301" y="80872"/>
                  <a:pt x="151825" y="126285"/>
                  <a:pt x="151825" y="182007"/>
                </a:cubicBezTo>
                <a:cubicBezTo>
                  <a:pt x="151825" y="220933"/>
                  <a:pt x="174073" y="254704"/>
                  <a:pt x="206379" y="271589"/>
                </a:cubicBezTo>
                <a:cubicBezTo>
                  <a:pt x="189826" y="277899"/>
                  <a:pt x="174874" y="287409"/>
                  <a:pt x="162326" y="299495"/>
                </a:cubicBezTo>
                <a:lnTo>
                  <a:pt x="138743" y="275944"/>
                </a:lnTo>
                <a:cubicBezTo>
                  <a:pt x="134827" y="272034"/>
                  <a:pt x="128419" y="272034"/>
                  <a:pt x="124414" y="275944"/>
                </a:cubicBezTo>
                <a:cubicBezTo>
                  <a:pt x="120499" y="279943"/>
                  <a:pt x="120499" y="286342"/>
                  <a:pt x="124414" y="290253"/>
                </a:cubicBezTo>
                <a:lnTo>
                  <a:pt x="148799" y="314515"/>
                </a:lnTo>
                <a:cubicBezTo>
                  <a:pt x="131712" y="336732"/>
                  <a:pt x="121478" y="364282"/>
                  <a:pt x="121478" y="394321"/>
                </a:cubicBezTo>
                <a:lnTo>
                  <a:pt x="101276" y="394321"/>
                </a:lnTo>
                <a:cubicBezTo>
                  <a:pt x="95669" y="394321"/>
                  <a:pt x="91130" y="398853"/>
                  <a:pt x="91130" y="404452"/>
                </a:cubicBezTo>
                <a:cubicBezTo>
                  <a:pt x="91130" y="410051"/>
                  <a:pt x="95669" y="414583"/>
                  <a:pt x="101276" y="414583"/>
                </a:cubicBezTo>
                <a:lnTo>
                  <a:pt x="123169" y="414583"/>
                </a:lnTo>
                <a:cubicBezTo>
                  <a:pt x="132513" y="474216"/>
                  <a:pt x="181905" y="520606"/>
                  <a:pt x="242955" y="525316"/>
                </a:cubicBezTo>
                <a:lnTo>
                  <a:pt x="242955" y="535892"/>
                </a:lnTo>
                <a:cubicBezTo>
                  <a:pt x="242955" y="541491"/>
                  <a:pt x="247494" y="546023"/>
                  <a:pt x="253101" y="546023"/>
                </a:cubicBezTo>
                <a:cubicBezTo>
                  <a:pt x="258707" y="546023"/>
                  <a:pt x="263246" y="541491"/>
                  <a:pt x="263246" y="535892"/>
                </a:cubicBezTo>
                <a:lnTo>
                  <a:pt x="263246" y="525316"/>
                </a:lnTo>
                <a:cubicBezTo>
                  <a:pt x="275527" y="524339"/>
                  <a:pt x="287364" y="521673"/>
                  <a:pt x="298399" y="517585"/>
                </a:cubicBezTo>
                <a:lnTo>
                  <a:pt x="304807" y="530293"/>
                </a:lnTo>
                <a:cubicBezTo>
                  <a:pt x="306586" y="533848"/>
                  <a:pt x="310146" y="535892"/>
                  <a:pt x="313884" y="535892"/>
                </a:cubicBezTo>
                <a:cubicBezTo>
                  <a:pt x="315397" y="535892"/>
                  <a:pt x="316910" y="535537"/>
                  <a:pt x="318423" y="534826"/>
                </a:cubicBezTo>
                <a:cubicBezTo>
                  <a:pt x="323406" y="532337"/>
                  <a:pt x="325453" y="526294"/>
                  <a:pt x="322961" y="521317"/>
                </a:cubicBezTo>
                <a:lnTo>
                  <a:pt x="316910" y="509231"/>
                </a:lnTo>
                <a:cubicBezTo>
                  <a:pt x="322605" y="506120"/>
                  <a:pt x="327945" y="502477"/>
                  <a:pt x="333018" y="498566"/>
                </a:cubicBezTo>
                <a:lnTo>
                  <a:pt x="337112" y="502654"/>
                </a:lnTo>
                <a:cubicBezTo>
                  <a:pt x="339069" y="504610"/>
                  <a:pt x="341650" y="505587"/>
                  <a:pt x="344231" y="505587"/>
                </a:cubicBezTo>
                <a:cubicBezTo>
                  <a:pt x="346812" y="505587"/>
                  <a:pt x="349393" y="504610"/>
                  <a:pt x="351440" y="502654"/>
                </a:cubicBezTo>
                <a:cubicBezTo>
                  <a:pt x="355355" y="498655"/>
                  <a:pt x="355355" y="492256"/>
                  <a:pt x="351440" y="488346"/>
                </a:cubicBezTo>
                <a:lnTo>
                  <a:pt x="348147" y="485058"/>
                </a:lnTo>
                <a:cubicBezTo>
                  <a:pt x="370752" y="461418"/>
                  <a:pt x="384724" y="429514"/>
                  <a:pt x="384724" y="394321"/>
                </a:cubicBezTo>
                <a:cubicBezTo>
                  <a:pt x="384724" y="338332"/>
                  <a:pt x="349393" y="290519"/>
                  <a:pt x="299823" y="271589"/>
                </a:cubicBezTo>
                <a:cubicBezTo>
                  <a:pt x="332217" y="254704"/>
                  <a:pt x="354377" y="220933"/>
                  <a:pt x="354377" y="182007"/>
                </a:cubicBezTo>
                <a:cubicBezTo>
                  <a:pt x="354377" y="126285"/>
                  <a:pt x="308989" y="80872"/>
                  <a:pt x="253101" y="80872"/>
                </a:cubicBezTo>
                <a:close/>
                <a:moveTo>
                  <a:pt x="324029" y="70741"/>
                </a:moveTo>
                <a:cubicBezTo>
                  <a:pt x="318423" y="70741"/>
                  <a:pt x="313884" y="75273"/>
                  <a:pt x="313884" y="80872"/>
                </a:cubicBezTo>
                <a:cubicBezTo>
                  <a:pt x="313884" y="86471"/>
                  <a:pt x="318423" y="91004"/>
                  <a:pt x="324029" y="91004"/>
                </a:cubicBezTo>
                <a:lnTo>
                  <a:pt x="354377" y="91004"/>
                </a:lnTo>
                <a:cubicBezTo>
                  <a:pt x="359983" y="91004"/>
                  <a:pt x="364522" y="86471"/>
                  <a:pt x="364522" y="80872"/>
                </a:cubicBezTo>
                <a:cubicBezTo>
                  <a:pt x="364522" y="75273"/>
                  <a:pt x="359983" y="70741"/>
                  <a:pt x="354377" y="70741"/>
                </a:cubicBezTo>
                <a:close/>
                <a:moveTo>
                  <a:pt x="151825" y="70741"/>
                </a:moveTo>
                <a:cubicBezTo>
                  <a:pt x="146307" y="70741"/>
                  <a:pt x="141768" y="75273"/>
                  <a:pt x="141768" y="80872"/>
                </a:cubicBezTo>
                <a:cubicBezTo>
                  <a:pt x="141768" y="86471"/>
                  <a:pt x="146307" y="91004"/>
                  <a:pt x="151825" y="91004"/>
                </a:cubicBezTo>
                <a:lnTo>
                  <a:pt x="192406" y="91004"/>
                </a:lnTo>
                <a:cubicBezTo>
                  <a:pt x="197924" y="91004"/>
                  <a:pt x="202463" y="86471"/>
                  <a:pt x="202463" y="80872"/>
                </a:cubicBezTo>
                <a:cubicBezTo>
                  <a:pt x="202463" y="75273"/>
                  <a:pt x="197924" y="70741"/>
                  <a:pt x="192406" y="70741"/>
                </a:cubicBezTo>
                <a:close/>
                <a:moveTo>
                  <a:pt x="137586" y="40436"/>
                </a:moveTo>
                <a:cubicBezTo>
                  <a:pt x="126105" y="40436"/>
                  <a:pt x="116227" y="48968"/>
                  <a:pt x="114536" y="60343"/>
                </a:cubicBezTo>
                <a:lnTo>
                  <a:pt x="101276" y="151702"/>
                </a:lnTo>
                <a:lnTo>
                  <a:pt x="141768" y="151702"/>
                </a:lnTo>
                <a:cubicBezTo>
                  <a:pt x="147375" y="151702"/>
                  <a:pt x="151825" y="147170"/>
                  <a:pt x="151825" y="141571"/>
                </a:cubicBezTo>
                <a:cubicBezTo>
                  <a:pt x="151825" y="135972"/>
                  <a:pt x="147375" y="131440"/>
                  <a:pt x="141768" y="131440"/>
                </a:cubicBezTo>
                <a:lnTo>
                  <a:pt x="124681" y="131440"/>
                </a:lnTo>
                <a:lnTo>
                  <a:pt x="134560" y="63276"/>
                </a:lnTo>
                <a:cubicBezTo>
                  <a:pt x="134827" y="61765"/>
                  <a:pt x="136073" y="60699"/>
                  <a:pt x="137586" y="60699"/>
                </a:cubicBezTo>
                <a:lnTo>
                  <a:pt x="368616" y="60699"/>
                </a:lnTo>
                <a:cubicBezTo>
                  <a:pt x="370129" y="60699"/>
                  <a:pt x="371464" y="61765"/>
                  <a:pt x="371642" y="63276"/>
                </a:cubicBezTo>
                <a:lnTo>
                  <a:pt x="381609" y="131440"/>
                </a:lnTo>
                <a:lnTo>
                  <a:pt x="364522" y="131440"/>
                </a:lnTo>
                <a:cubicBezTo>
                  <a:pt x="358915" y="131440"/>
                  <a:pt x="354377" y="135972"/>
                  <a:pt x="354377" y="141571"/>
                </a:cubicBezTo>
                <a:cubicBezTo>
                  <a:pt x="354377" y="147170"/>
                  <a:pt x="358915" y="151702"/>
                  <a:pt x="364522" y="151702"/>
                </a:cubicBezTo>
                <a:lnTo>
                  <a:pt x="405015" y="151702"/>
                </a:lnTo>
                <a:lnTo>
                  <a:pt x="391665" y="60343"/>
                </a:lnTo>
                <a:cubicBezTo>
                  <a:pt x="390063" y="48968"/>
                  <a:pt x="380096" y="40436"/>
                  <a:pt x="368616" y="40436"/>
                </a:cubicBezTo>
                <a:close/>
                <a:moveTo>
                  <a:pt x="117117" y="0"/>
                </a:moveTo>
                <a:lnTo>
                  <a:pt x="389084" y="0"/>
                </a:lnTo>
                <a:cubicBezTo>
                  <a:pt x="408930" y="0"/>
                  <a:pt x="426017" y="14752"/>
                  <a:pt x="428865" y="34393"/>
                </a:cubicBezTo>
                <a:lnTo>
                  <a:pt x="445507" y="151702"/>
                </a:lnTo>
                <a:lnTo>
                  <a:pt x="475854" y="151702"/>
                </a:lnTo>
                <a:lnTo>
                  <a:pt x="475854" y="182007"/>
                </a:lnTo>
                <a:cubicBezTo>
                  <a:pt x="475854" y="187606"/>
                  <a:pt x="471315" y="192139"/>
                  <a:pt x="465798" y="192139"/>
                </a:cubicBezTo>
                <a:cubicBezTo>
                  <a:pt x="460191" y="192139"/>
                  <a:pt x="455652" y="187606"/>
                  <a:pt x="455652" y="182007"/>
                </a:cubicBezTo>
                <a:lnTo>
                  <a:pt x="455652" y="171876"/>
                </a:lnTo>
                <a:lnTo>
                  <a:pt x="445507" y="171876"/>
                </a:lnTo>
                <a:lnTo>
                  <a:pt x="445507" y="232575"/>
                </a:lnTo>
                <a:lnTo>
                  <a:pt x="455652" y="232575"/>
                </a:lnTo>
                <a:lnTo>
                  <a:pt x="455652" y="222444"/>
                </a:lnTo>
                <a:cubicBezTo>
                  <a:pt x="455652" y="216845"/>
                  <a:pt x="460191" y="212312"/>
                  <a:pt x="465798" y="212312"/>
                </a:cubicBezTo>
                <a:cubicBezTo>
                  <a:pt x="471315" y="212312"/>
                  <a:pt x="475854" y="216845"/>
                  <a:pt x="475854" y="222444"/>
                </a:cubicBezTo>
                <a:lnTo>
                  <a:pt x="475854" y="252749"/>
                </a:lnTo>
                <a:lnTo>
                  <a:pt x="445507" y="252749"/>
                </a:lnTo>
                <a:lnTo>
                  <a:pt x="445507" y="447821"/>
                </a:lnTo>
                <a:lnTo>
                  <a:pt x="478168" y="459285"/>
                </a:lnTo>
                <a:cubicBezTo>
                  <a:pt x="489292" y="463729"/>
                  <a:pt x="496145" y="473860"/>
                  <a:pt x="496145" y="485325"/>
                </a:cubicBezTo>
                <a:lnTo>
                  <a:pt x="496145" y="528249"/>
                </a:lnTo>
                <a:cubicBezTo>
                  <a:pt x="496145" y="543624"/>
                  <a:pt x="483597" y="556155"/>
                  <a:pt x="468201" y="556155"/>
                </a:cubicBezTo>
                <a:lnTo>
                  <a:pt x="445240" y="556155"/>
                </a:lnTo>
                <a:cubicBezTo>
                  <a:pt x="444706" y="565664"/>
                  <a:pt x="441858" y="574818"/>
                  <a:pt x="436519" y="582816"/>
                </a:cubicBezTo>
                <a:cubicBezTo>
                  <a:pt x="426551" y="597746"/>
                  <a:pt x="409820" y="606722"/>
                  <a:pt x="391843" y="606722"/>
                </a:cubicBezTo>
                <a:lnTo>
                  <a:pt x="384724" y="606722"/>
                </a:lnTo>
                <a:lnTo>
                  <a:pt x="384724" y="566286"/>
                </a:lnTo>
                <a:cubicBezTo>
                  <a:pt x="384724" y="560687"/>
                  <a:pt x="380185" y="556155"/>
                  <a:pt x="374667" y="556155"/>
                </a:cubicBezTo>
                <a:lnTo>
                  <a:pt x="121478" y="556155"/>
                </a:lnTo>
                <a:cubicBezTo>
                  <a:pt x="115871" y="556155"/>
                  <a:pt x="111332" y="560687"/>
                  <a:pt x="111332" y="566286"/>
                </a:cubicBezTo>
                <a:lnTo>
                  <a:pt x="111332" y="606544"/>
                </a:lnTo>
                <a:cubicBezTo>
                  <a:pt x="94512" y="605567"/>
                  <a:pt x="79116" y="596946"/>
                  <a:pt x="69772" y="582816"/>
                </a:cubicBezTo>
                <a:cubicBezTo>
                  <a:pt x="63809" y="574018"/>
                  <a:pt x="60694" y="563709"/>
                  <a:pt x="60694" y="553044"/>
                </a:cubicBezTo>
                <a:lnTo>
                  <a:pt x="60783" y="252749"/>
                </a:lnTo>
                <a:lnTo>
                  <a:pt x="0" y="252749"/>
                </a:lnTo>
                <a:lnTo>
                  <a:pt x="0" y="141571"/>
                </a:lnTo>
                <a:lnTo>
                  <a:pt x="62029" y="141571"/>
                </a:lnTo>
                <a:lnTo>
                  <a:pt x="77425" y="34393"/>
                </a:lnTo>
                <a:cubicBezTo>
                  <a:pt x="80184" y="14752"/>
                  <a:pt x="97271" y="0"/>
                  <a:pt x="11711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圆角矩形 5"/>
          <p:cNvSpPr/>
          <p:nvPr/>
        </p:nvSpPr>
        <p:spPr>
          <a:xfrm>
            <a:off x="10510520" y="3704590"/>
            <a:ext cx="586740" cy="700405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586085" y="3742690"/>
            <a:ext cx="436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578465" y="4404995"/>
            <a:ext cx="4521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更多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smart-home_355352"/>
          <p:cNvSpPr/>
          <p:nvPr/>
        </p:nvSpPr>
        <p:spPr>
          <a:xfrm>
            <a:off x="9037202" y="3726773"/>
            <a:ext cx="583164" cy="609685"/>
          </a:xfrm>
          <a:custGeom>
            <a:avLst/>
            <a:gdLst>
              <a:gd name="connsiteX0" fmla="*/ 446467 w 580330"/>
              <a:gd name="connsiteY0" fmla="*/ 486126 h 606722"/>
              <a:gd name="connsiteX1" fmla="*/ 474834 w 580330"/>
              <a:gd name="connsiteY1" fmla="*/ 486126 h 606722"/>
              <a:gd name="connsiteX2" fmla="*/ 474834 w 580330"/>
              <a:gd name="connsiteY2" fmla="*/ 507366 h 606722"/>
              <a:gd name="connsiteX3" fmla="*/ 446467 w 580330"/>
              <a:gd name="connsiteY3" fmla="*/ 507366 h 606722"/>
              <a:gd name="connsiteX4" fmla="*/ 105495 w 580330"/>
              <a:gd name="connsiteY4" fmla="*/ 486126 h 606722"/>
              <a:gd name="connsiteX5" fmla="*/ 133862 w 580330"/>
              <a:gd name="connsiteY5" fmla="*/ 486126 h 606722"/>
              <a:gd name="connsiteX6" fmla="*/ 133862 w 580330"/>
              <a:gd name="connsiteY6" fmla="*/ 507366 h 606722"/>
              <a:gd name="connsiteX7" fmla="*/ 105495 w 580330"/>
              <a:gd name="connsiteY7" fmla="*/ 507366 h 606722"/>
              <a:gd name="connsiteX8" fmla="*/ 275981 w 580330"/>
              <a:gd name="connsiteY8" fmla="*/ 386840 h 606722"/>
              <a:gd name="connsiteX9" fmla="*/ 304419 w 580330"/>
              <a:gd name="connsiteY9" fmla="*/ 386840 h 606722"/>
              <a:gd name="connsiteX10" fmla="*/ 304419 w 580330"/>
              <a:gd name="connsiteY10" fmla="*/ 408080 h 606722"/>
              <a:gd name="connsiteX11" fmla="*/ 275981 w 580330"/>
              <a:gd name="connsiteY11" fmla="*/ 408080 h 606722"/>
              <a:gd name="connsiteX12" fmla="*/ 290165 w 580330"/>
              <a:gd name="connsiteY12" fmla="*/ 365526 h 606722"/>
              <a:gd name="connsiteX13" fmla="*/ 258211 w 580330"/>
              <a:gd name="connsiteY13" fmla="*/ 397431 h 606722"/>
              <a:gd name="connsiteX14" fmla="*/ 290165 w 580330"/>
              <a:gd name="connsiteY14" fmla="*/ 429336 h 606722"/>
              <a:gd name="connsiteX15" fmla="*/ 322119 w 580330"/>
              <a:gd name="connsiteY15" fmla="*/ 397431 h 606722"/>
              <a:gd name="connsiteX16" fmla="*/ 290165 w 580330"/>
              <a:gd name="connsiteY16" fmla="*/ 365526 h 606722"/>
              <a:gd name="connsiteX17" fmla="*/ 410948 w 580330"/>
              <a:gd name="connsiteY17" fmla="*/ 351396 h 606722"/>
              <a:gd name="connsiteX18" fmla="*/ 386115 w 580330"/>
              <a:gd name="connsiteY18" fmla="*/ 376191 h 606722"/>
              <a:gd name="connsiteX19" fmla="*/ 410948 w 580330"/>
              <a:gd name="connsiteY19" fmla="*/ 400986 h 606722"/>
              <a:gd name="connsiteX20" fmla="*/ 435782 w 580330"/>
              <a:gd name="connsiteY20" fmla="*/ 376191 h 606722"/>
              <a:gd name="connsiteX21" fmla="*/ 410948 w 580330"/>
              <a:gd name="connsiteY21" fmla="*/ 351396 h 606722"/>
              <a:gd name="connsiteX22" fmla="*/ 169471 w 580330"/>
              <a:gd name="connsiteY22" fmla="*/ 351396 h 606722"/>
              <a:gd name="connsiteX23" fmla="*/ 144548 w 580330"/>
              <a:gd name="connsiteY23" fmla="*/ 376191 h 606722"/>
              <a:gd name="connsiteX24" fmla="*/ 169471 w 580330"/>
              <a:gd name="connsiteY24" fmla="*/ 400986 h 606722"/>
              <a:gd name="connsiteX25" fmla="*/ 194304 w 580330"/>
              <a:gd name="connsiteY25" fmla="*/ 376191 h 606722"/>
              <a:gd name="connsiteX26" fmla="*/ 169471 w 580330"/>
              <a:gd name="connsiteY26" fmla="*/ 351396 h 606722"/>
              <a:gd name="connsiteX27" fmla="*/ 318603 w 580330"/>
              <a:gd name="connsiteY27" fmla="*/ 287484 h 606722"/>
              <a:gd name="connsiteX28" fmla="*/ 347041 w 580330"/>
              <a:gd name="connsiteY28" fmla="*/ 287484 h 606722"/>
              <a:gd name="connsiteX29" fmla="*/ 347041 w 580330"/>
              <a:gd name="connsiteY29" fmla="*/ 308865 h 606722"/>
              <a:gd name="connsiteX30" fmla="*/ 318603 w 580330"/>
              <a:gd name="connsiteY30" fmla="*/ 308865 h 606722"/>
              <a:gd name="connsiteX31" fmla="*/ 275981 w 580330"/>
              <a:gd name="connsiteY31" fmla="*/ 287484 h 606722"/>
              <a:gd name="connsiteX32" fmla="*/ 304419 w 580330"/>
              <a:gd name="connsiteY32" fmla="*/ 287484 h 606722"/>
              <a:gd name="connsiteX33" fmla="*/ 304419 w 580330"/>
              <a:gd name="connsiteY33" fmla="*/ 308865 h 606722"/>
              <a:gd name="connsiteX34" fmla="*/ 275981 w 580330"/>
              <a:gd name="connsiteY34" fmla="*/ 308865 h 606722"/>
              <a:gd name="connsiteX35" fmla="*/ 233360 w 580330"/>
              <a:gd name="connsiteY35" fmla="*/ 287484 h 606722"/>
              <a:gd name="connsiteX36" fmla="*/ 261727 w 580330"/>
              <a:gd name="connsiteY36" fmla="*/ 287484 h 606722"/>
              <a:gd name="connsiteX37" fmla="*/ 261727 w 580330"/>
              <a:gd name="connsiteY37" fmla="*/ 308865 h 606722"/>
              <a:gd name="connsiteX38" fmla="*/ 233360 w 580330"/>
              <a:gd name="connsiteY38" fmla="*/ 308865 h 606722"/>
              <a:gd name="connsiteX39" fmla="*/ 80641 w 580330"/>
              <a:gd name="connsiteY39" fmla="*/ 266258 h 606722"/>
              <a:gd name="connsiteX40" fmla="*/ 80641 w 580330"/>
              <a:gd name="connsiteY40" fmla="*/ 528694 h 606722"/>
              <a:gd name="connsiteX41" fmla="*/ 183623 w 580330"/>
              <a:gd name="connsiteY41" fmla="*/ 528694 h 606722"/>
              <a:gd name="connsiteX42" fmla="*/ 183623 w 580330"/>
              <a:gd name="connsiteY42" fmla="*/ 549934 h 606722"/>
              <a:gd name="connsiteX43" fmla="*/ 80641 w 580330"/>
              <a:gd name="connsiteY43" fmla="*/ 549934 h 606722"/>
              <a:gd name="connsiteX44" fmla="*/ 80641 w 580330"/>
              <a:gd name="connsiteY44" fmla="*/ 585393 h 606722"/>
              <a:gd name="connsiteX45" fmla="*/ 208545 w 580330"/>
              <a:gd name="connsiteY45" fmla="*/ 585393 h 606722"/>
              <a:gd name="connsiteX46" fmla="*/ 208545 w 580330"/>
              <a:gd name="connsiteY46" fmla="*/ 501144 h 606722"/>
              <a:gd name="connsiteX47" fmla="*/ 158790 w 580330"/>
              <a:gd name="connsiteY47" fmla="*/ 451554 h 606722"/>
              <a:gd name="connsiteX48" fmla="*/ 158790 w 580330"/>
              <a:gd name="connsiteY48" fmla="*/ 421071 h 606722"/>
              <a:gd name="connsiteX49" fmla="*/ 123276 w 580330"/>
              <a:gd name="connsiteY49" fmla="*/ 376191 h 606722"/>
              <a:gd name="connsiteX50" fmla="*/ 169471 w 580330"/>
              <a:gd name="connsiteY50" fmla="*/ 330067 h 606722"/>
              <a:gd name="connsiteX51" fmla="*/ 215577 w 580330"/>
              <a:gd name="connsiteY51" fmla="*/ 376191 h 606722"/>
              <a:gd name="connsiteX52" fmla="*/ 180063 w 580330"/>
              <a:gd name="connsiteY52" fmla="*/ 421071 h 606722"/>
              <a:gd name="connsiteX53" fmla="*/ 180063 w 580330"/>
              <a:gd name="connsiteY53" fmla="*/ 442666 h 606722"/>
              <a:gd name="connsiteX54" fmla="*/ 229818 w 580330"/>
              <a:gd name="connsiteY54" fmla="*/ 492345 h 606722"/>
              <a:gd name="connsiteX55" fmla="*/ 229818 w 580330"/>
              <a:gd name="connsiteY55" fmla="*/ 585393 h 606722"/>
              <a:gd name="connsiteX56" fmla="*/ 279573 w 580330"/>
              <a:gd name="connsiteY56" fmla="*/ 585393 h 606722"/>
              <a:gd name="connsiteX57" fmla="*/ 279573 w 580330"/>
              <a:gd name="connsiteY57" fmla="*/ 449598 h 606722"/>
              <a:gd name="connsiteX58" fmla="*/ 236938 w 580330"/>
              <a:gd name="connsiteY58" fmla="*/ 397431 h 606722"/>
              <a:gd name="connsiteX59" fmla="*/ 290165 w 580330"/>
              <a:gd name="connsiteY59" fmla="*/ 344286 h 606722"/>
              <a:gd name="connsiteX60" fmla="*/ 343481 w 580330"/>
              <a:gd name="connsiteY60" fmla="*/ 397431 h 606722"/>
              <a:gd name="connsiteX61" fmla="*/ 300846 w 580330"/>
              <a:gd name="connsiteY61" fmla="*/ 449598 h 606722"/>
              <a:gd name="connsiteX62" fmla="*/ 300846 w 580330"/>
              <a:gd name="connsiteY62" fmla="*/ 585393 h 606722"/>
              <a:gd name="connsiteX63" fmla="*/ 350601 w 580330"/>
              <a:gd name="connsiteY63" fmla="*/ 585393 h 606722"/>
              <a:gd name="connsiteX64" fmla="*/ 350601 w 580330"/>
              <a:gd name="connsiteY64" fmla="*/ 492345 h 606722"/>
              <a:gd name="connsiteX65" fmla="*/ 400267 w 580330"/>
              <a:gd name="connsiteY65" fmla="*/ 442666 h 606722"/>
              <a:gd name="connsiteX66" fmla="*/ 400267 w 580330"/>
              <a:gd name="connsiteY66" fmla="*/ 421071 h 606722"/>
              <a:gd name="connsiteX67" fmla="*/ 364753 w 580330"/>
              <a:gd name="connsiteY67" fmla="*/ 376191 h 606722"/>
              <a:gd name="connsiteX68" fmla="*/ 410948 w 580330"/>
              <a:gd name="connsiteY68" fmla="*/ 330067 h 606722"/>
              <a:gd name="connsiteX69" fmla="*/ 457143 w 580330"/>
              <a:gd name="connsiteY69" fmla="*/ 376191 h 606722"/>
              <a:gd name="connsiteX70" fmla="*/ 421629 w 580330"/>
              <a:gd name="connsiteY70" fmla="*/ 421071 h 606722"/>
              <a:gd name="connsiteX71" fmla="*/ 421629 w 580330"/>
              <a:gd name="connsiteY71" fmla="*/ 451554 h 606722"/>
              <a:gd name="connsiteX72" fmla="*/ 371874 w 580330"/>
              <a:gd name="connsiteY72" fmla="*/ 501144 h 606722"/>
              <a:gd name="connsiteX73" fmla="*/ 371874 w 580330"/>
              <a:gd name="connsiteY73" fmla="*/ 585393 h 606722"/>
              <a:gd name="connsiteX74" fmla="*/ 499778 w 580330"/>
              <a:gd name="connsiteY74" fmla="*/ 585393 h 606722"/>
              <a:gd name="connsiteX75" fmla="*/ 499778 w 580330"/>
              <a:gd name="connsiteY75" fmla="*/ 549934 h 606722"/>
              <a:gd name="connsiteX76" fmla="*/ 396707 w 580330"/>
              <a:gd name="connsiteY76" fmla="*/ 549934 h 606722"/>
              <a:gd name="connsiteX77" fmla="*/ 396707 w 580330"/>
              <a:gd name="connsiteY77" fmla="*/ 528694 h 606722"/>
              <a:gd name="connsiteX78" fmla="*/ 499778 w 580330"/>
              <a:gd name="connsiteY78" fmla="*/ 528694 h 606722"/>
              <a:gd name="connsiteX79" fmla="*/ 499778 w 580330"/>
              <a:gd name="connsiteY79" fmla="*/ 266258 h 606722"/>
              <a:gd name="connsiteX80" fmla="*/ 290120 w 580330"/>
              <a:gd name="connsiteY80" fmla="*/ 103096 h 606722"/>
              <a:gd name="connsiteX81" fmla="*/ 265288 w 580330"/>
              <a:gd name="connsiteY81" fmla="*/ 127980 h 606722"/>
              <a:gd name="connsiteX82" fmla="*/ 290120 w 580330"/>
              <a:gd name="connsiteY82" fmla="*/ 152775 h 606722"/>
              <a:gd name="connsiteX83" fmla="*/ 315042 w 580330"/>
              <a:gd name="connsiteY83" fmla="*/ 127980 h 606722"/>
              <a:gd name="connsiteX84" fmla="*/ 290120 w 580330"/>
              <a:gd name="connsiteY84" fmla="*/ 103096 h 606722"/>
              <a:gd name="connsiteX85" fmla="*/ 290120 w 580330"/>
              <a:gd name="connsiteY85" fmla="*/ 81856 h 606722"/>
              <a:gd name="connsiteX86" fmla="*/ 336315 w 580330"/>
              <a:gd name="connsiteY86" fmla="*/ 127980 h 606722"/>
              <a:gd name="connsiteX87" fmla="*/ 290120 w 580330"/>
              <a:gd name="connsiteY87" fmla="*/ 174015 h 606722"/>
              <a:gd name="connsiteX88" fmla="*/ 244015 w 580330"/>
              <a:gd name="connsiteY88" fmla="*/ 127980 h 606722"/>
              <a:gd name="connsiteX89" fmla="*/ 290120 w 580330"/>
              <a:gd name="connsiteY89" fmla="*/ 81856 h 606722"/>
              <a:gd name="connsiteX90" fmla="*/ 290165 w 580330"/>
              <a:gd name="connsiteY90" fmla="*/ 28883 h 606722"/>
              <a:gd name="connsiteX91" fmla="*/ 108856 w 580330"/>
              <a:gd name="connsiteY91" fmla="*/ 195339 h 606722"/>
              <a:gd name="connsiteX92" fmla="*/ 396707 w 580330"/>
              <a:gd name="connsiteY92" fmla="*/ 195339 h 606722"/>
              <a:gd name="connsiteX93" fmla="*/ 396707 w 580330"/>
              <a:gd name="connsiteY93" fmla="*/ 216579 h 606722"/>
              <a:gd name="connsiteX94" fmla="*/ 85625 w 580330"/>
              <a:gd name="connsiteY94" fmla="*/ 216579 h 606722"/>
              <a:gd name="connsiteX95" fmla="*/ 54740 w 580330"/>
              <a:gd name="connsiteY95" fmla="*/ 244929 h 606722"/>
              <a:gd name="connsiteX96" fmla="*/ 525679 w 580330"/>
              <a:gd name="connsiteY96" fmla="*/ 244929 h 606722"/>
              <a:gd name="connsiteX97" fmla="*/ 290165 w 580330"/>
              <a:gd name="connsiteY97" fmla="*/ 0 h 606722"/>
              <a:gd name="connsiteX98" fmla="*/ 580330 w 580330"/>
              <a:gd name="connsiteY98" fmla="*/ 266258 h 606722"/>
              <a:gd name="connsiteX99" fmla="*/ 521051 w 580330"/>
              <a:gd name="connsiteY99" fmla="*/ 266258 h 606722"/>
              <a:gd name="connsiteX100" fmla="*/ 521051 w 580330"/>
              <a:gd name="connsiteY100" fmla="*/ 585393 h 606722"/>
              <a:gd name="connsiteX101" fmla="*/ 567246 w 580330"/>
              <a:gd name="connsiteY101" fmla="*/ 585393 h 606722"/>
              <a:gd name="connsiteX102" fmla="*/ 567246 w 580330"/>
              <a:gd name="connsiteY102" fmla="*/ 606722 h 606722"/>
              <a:gd name="connsiteX103" fmla="*/ 13173 w 580330"/>
              <a:gd name="connsiteY103" fmla="*/ 606722 h 606722"/>
              <a:gd name="connsiteX104" fmla="*/ 13173 w 580330"/>
              <a:gd name="connsiteY104" fmla="*/ 585393 h 606722"/>
              <a:gd name="connsiteX105" fmla="*/ 59368 w 580330"/>
              <a:gd name="connsiteY105" fmla="*/ 585393 h 606722"/>
              <a:gd name="connsiteX106" fmla="*/ 59368 w 580330"/>
              <a:gd name="connsiteY106" fmla="*/ 266258 h 606722"/>
              <a:gd name="connsiteX107" fmla="*/ 0 w 580330"/>
              <a:gd name="connsiteY107" fmla="*/ 266258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0330" h="606722">
                <a:moveTo>
                  <a:pt x="446467" y="486126"/>
                </a:moveTo>
                <a:lnTo>
                  <a:pt x="474834" y="486126"/>
                </a:lnTo>
                <a:lnTo>
                  <a:pt x="474834" y="507366"/>
                </a:lnTo>
                <a:lnTo>
                  <a:pt x="446467" y="507366"/>
                </a:lnTo>
                <a:close/>
                <a:moveTo>
                  <a:pt x="105495" y="486126"/>
                </a:moveTo>
                <a:lnTo>
                  <a:pt x="133862" y="486126"/>
                </a:lnTo>
                <a:lnTo>
                  <a:pt x="133862" y="507366"/>
                </a:lnTo>
                <a:lnTo>
                  <a:pt x="105495" y="507366"/>
                </a:lnTo>
                <a:close/>
                <a:moveTo>
                  <a:pt x="275981" y="386840"/>
                </a:moveTo>
                <a:lnTo>
                  <a:pt x="304419" y="386840"/>
                </a:lnTo>
                <a:lnTo>
                  <a:pt x="304419" y="408080"/>
                </a:lnTo>
                <a:lnTo>
                  <a:pt x="275981" y="408080"/>
                </a:lnTo>
                <a:close/>
                <a:moveTo>
                  <a:pt x="290165" y="365526"/>
                </a:moveTo>
                <a:cubicBezTo>
                  <a:pt x="272541" y="365526"/>
                  <a:pt x="258211" y="379835"/>
                  <a:pt x="258211" y="397431"/>
                </a:cubicBezTo>
                <a:cubicBezTo>
                  <a:pt x="258211" y="415028"/>
                  <a:pt x="272541" y="429336"/>
                  <a:pt x="290165" y="429336"/>
                </a:cubicBezTo>
                <a:cubicBezTo>
                  <a:pt x="307789" y="429336"/>
                  <a:pt x="322119" y="415028"/>
                  <a:pt x="322119" y="397431"/>
                </a:cubicBezTo>
                <a:cubicBezTo>
                  <a:pt x="322119" y="379835"/>
                  <a:pt x="307789" y="365526"/>
                  <a:pt x="290165" y="365526"/>
                </a:cubicBezTo>
                <a:close/>
                <a:moveTo>
                  <a:pt x="410948" y="351396"/>
                </a:moveTo>
                <a:cubicBezTo>
                  <a:pt x="397241" y="351396"/>
                  <a:pt x="386115" y="362505"/>
                  <a:pt x="386115" y="376191"/>
                </a:cubicBezTo>
                <a:cubicBezTo>
                  <a:pt x="386115" y="389877"/>
                  <a:pt x="397241" y="400986"/>
                  <a:pt x="410948" y="400986"/>
                </a:cubicBezTo>
                <a:cubicBezTo>
                  <a:pt x="424656" y="400986"/>
                  <a:pt x="435782" y="389877"/>
                  <a:pt x="435782" y="376191"/>
                </a:cubicBezTo>
                <a:cubicBezTo>
                  <a:pt x="435782" y="362505"/>
                  <a:pt x="424656" y="351396"/>
                  <a:pt x="410948" y="351396"/>
                </a:cubicBezTo>
                <a:close/>
                <a:moveTo>
                  <a:pt x="169471" y="351396"/>
                </a:moveTo>
                <a:cubicBezTo>
                  <a:pt x="155763" y="351396"/>
                  <a:pt x="144548" y="362505"/>
                  <a:pt x="144548" y="376191"/>
                </a:cubicBezTo>
                <a:cubicBezTo>
                  <a:pt x="144548" y="389877"/>
                  <a:pt x="155763" y="400986"/>
                  <a:pt x="169471" y="400986"/>
                </a:cubicBezTo>
                <a:cubicBezTo>
                  <a:pt x="183178" y="400986"/>
                  <a:pt x="194304" y="389877"/>
                  <a:pt x="194304" y="376191"/>
                </a:cubicBezTo>
                <a:cubicBezTo>
                  <a:pt x="194304" y="362505"/>
                  <a:pt x="183178" y="351396"/>
                  <a:pt x="169471" y="351396"/>
                </a:cubicBezTo>
                <a:close/>
                <a:moveTo>
                  <a:pt x="318603" y="287484"/>
                </a:moveTo>
                <a:lnTo>
                  <a:pt x="347041" y="287484"/>
                </a:lnTo>
                <a:lnTo>
                  <a:pt x="347041" y="308865"/>
                </a:lnTo>
                <a:lnTo>
                  <a:pt x="318603" y="308865"/>
                </a:lnTo>
                <a:close/>
                <a:moveTo>
                  <a:pt x="275981" y="287484"/>
                </a:moveTo>
                <a:lnTo>
                  <a:pt x="304419" y="287484"/>
                </a:lnTo>
                <a:lnTo>
                  <a:pt x="304419" y="308865"/>
                </a:lnTo>
                <a:lnTo>
                  <a:pt x="275981" y="308865"/>
                </a:lnTo>
                <a:close/>
                <a:moveTo>
                  <a:pt x="233360" y="287484"/>
                </a:moveTo>
                <a:lnTo>
                  <a:pt x="261727" y="287484"/>
                </a:lnTo>
                <a:lnTo>
                  <a:pt x="261727" y="308865"/>
                </a:lnTo>
                <a:lnTo>
                  <a:pt x="233360" y="308865"/>
                </a:lnTo>
                <a:close/>
                <a:moveTo>
                  <a:pt x="80641" y="266258"/>
                </a:moveTo>
                <a:lnTo>
                  <a:pt x="80641" y="528694"/>
                </a:lnTo>
                <a:lnTo>
                  <a:pt x="183623" y="528694"/>
                </a:lnTo>
                <a:lnTo>
                  <a:pt x="183623" y="549934"/>
                </a:lnTo>
                <a:lnTo>
                  <a:pt x="80641" y="549934"/>
                </a:lnTo>
                <a:lnTo>
                  <a:pt x="80641" y="585393"/>
                </a:lnTo>
                <a:lnTo>
                  <a:pt x="208545" y="585393"/>
                </a:lnTo>
                <a:lnTo>
                  <a:pt x="208545" y="501144"/>
                </a:lnTo>
                <a:lnTo>
                  <a:pt x="158790" y="451554"/>
                </a:lnTo>
                <a:lnTo>
                  <a:pt x="158790" y="421071"/>
                </a:lnTo>
                <a:cubicBezTo>
                  <a:pt x="138407" y="416183"/>
                  <a:pt x="123276" y="397964"/>
                  <a:pt x="123276" y="376191"/>
                </a:cubicBezTo>
                <a:cubicBezTo>
                  <a:pt x="123276" y="350774"/>
                  <a:pt x="144014" y="330067"/>
                  <a:pt x="169471" y="330067"/>
                </a:cubicBezTo>
                <a:cubicBezTo>
                  <a:pt x="194927" y="330067"/>
                  <a:pt x="215577" y="350774"/>
                  <a:pt x="215577" y="376191"/>
                </a:cubicBezTo>
                <a:cubicBezTo>
                  <a:pt x="215577" y="397964"/>
                  <a:pt x="200445" y="416183"/>
                  <a:pt x="180063" y="421071"/>
                </a:cubicBezTo>
                <a:lnTo>
                  <a:pt x="180063" y="442666"/>
                </a:lnTo>
                <a:lnTo>
                  <a:pt x="229818" y="492345"/>
                </a:lnTo>
                <a:lnTo>
                  <a:pt x="229818" y="585393"/>
                </a:lnTo>
                <a:lnTo>
                  <a:pt x="279573" y="585393"/>
                </a:lnTo>
                <a:lnTo>
                  <a:pt x="279573" y="449598"/>
                </a:lnTo>
                <a:cubicBezTo>
                  <a:pt x="255274" y="444622"/>
                  <a:pt x="236938" y="423115"/>
                  <a:pt x="236938" y="397431"/>
                </a:cubicBezTo>
                <a:cubicBezTo>
                  <a:pt x="236938" y="368104"/>
                  <a:pt x="260792" y="344286"/>
                  <a:pt x="290165" y="344286"/>
                </a:cubicBezTo>
                <a:cubicBezTo>
                  <a:pt x="319538" y="344286"/>
                  <a:pt x="343481" y="368104"/>
                  <a:pt x="343481" y="397431"/>
                </a:cubicBezTo>
                <a:cubicBezTo>
                  <a:pt x="343481" y="423115"/>
                  <a:pt x="325145" y="444622"/>
                  <a:pt x="300846" y="449598"/>
                </a:cubicBezTo>
                <a:lnTo>
                  <a:pt x="300846" y="585393"/>
                </a:lnTo>
                <a:lnTo>
                  <a:pt x="350601" y="585393"/>
                </a:lnTo>
                <a:lnTo>
                  <a:pt x="350601" y="492345"/>
                </a:lnTo>
                <a:lnTo>
                  <a:pt x="400267" y="442666"/>
                </a:lnTo>
                <a:lnTo>
                  <a:pt x="400267" y="421071"/>
                </a:lnTo>
                <a:cubicBezTo>
                  <a:pt x="379974" y="416183"/>
                  <a:pt x="364753" y="397964"/>
                  <a:pt x="364753" y="376191"/>
                </a:cubicBezTo>
                <a:cubicBezTo>
                  <a:pt x="364753" y="350774"/>
                  <a:pt x="385492" y="330067"/>
                  <a:pt x="410948" y="330067"/>
                </a:cubicBezTo>
                <a:cubicBezTo>
                  <a:pt x="436405" y="330067"/>
                  <a:pt x="457143" y="350774"/>
                  <a:pt x="457143" y="376191"/>
                </a:cubicBezTo>
                <a:cubicBezTo>
                  <a:pt x="457143" y="397964"/>
                  <a:pt x="441923" y="416183"/>
                  <a:pt x="421629" y="421071"/>
                </a:cubicBezTo>
                <a:lnTo>
                  <a:pt x="421629" y="451554"/>
                </a:lnTo>
                <a:lnTo>
                  <a:pt x="371874" y="501144"/>
                </a:lnTo>
                <a:lnTo>
                  <a:pt x="371874" y="585393"/>
                </a:lnTo>
                <a:lnTo>
                  <a:pt x="499778" y="585393"/>
                </a:lnTo>
                <a:lnTo>
                  <a:pt x="499778" y="549934"/>
                </a:lnTo>
                <a:lnTo>
                  <a:pt x="396707" y="549934"/>
                </a:lnTo>
                <a:lnTo>
                  <a:pt x="396707" y="528694"/>
                </a:lnTo>
                <a:lnTo>
                  <a:pt x="499778" y="528694"/>
                </a:lnTo>
                <a:lnTo>
                  <a:pt x="499778" y="266258"/>
                </a:lnTo>
                <a:close/>
                <a:moveTo>
                  <a:pt x="290120" y="103096"/>
                </a:moveTo>
                <a:cubicBezTo>
                  <a:pt x="276413" y="103096"/>
                  <a:pt x="265288" y="114294"/>
                  <a:pt x="265288" y="127980"/>
                </a:cubicBezTo>
                <a:cubicBezTo>
                  <a:pt x="265288" y="141666"/>
                  <a:pt x="276413" y="152775"/>
                  <a:pt x="290120" y="152775"/>
                </a:cubicBezTo>
                <a:cubicBezTo>
                  <a:pt x="303828" y="152775"/>
                  <a:pt x="315042" y="141666"/>
                  <a:pt x="315042" y="127980"/>
                </a:cubicBezTo>
                <a:cubicBezTo>
                  <a:pt x="315042" y="114294"/>
                  <a:pt x="303828" y="103096"/>
                  <a:pt x="290120" y="103096"/>
                </a:cubicBezTo>
                <a:close/>
                <a:moveTo>
                  <a:pt x="290120" y="81856"/>
                </a:moveTo>
                <a:cubicBezTo>
                  <a:pt x="315576" y="81856"/>
                  <a:pt x="336315" y="102474"/>
                  <a:pt x="336315" y="127980"/>
                </a:cubicBezTo>
                <a:cubicBezTo>
                  <a:pt x="336315" y="153397"/>
                  <a:pt x="315576" y="174015"/>
                  <a:pt x="290120" y="174015"/>
                </a:cubicBezTo>
                <a:cubicBezTo>
                  <a:pt x="264665" y="174015"/>
                  <a:pt x="244015" y="153397"/>
                  <a:pt x="244015" y="127980"/>
                </a:cubicBezTo>
                <a:cubicBezTo>
                  <a:pt x="244015" y="102474"/>
                  <a:pt x="264665" y="81856"/>
                  <a:pt x="290120" y="81856"/>
                </a:cubicBezTo>
                <a:close/>
                <a:moveTo>
                  <a:pt x="290165" y="28883"/>
                </a:moveTo>
                <a:lnTo>
                  <a:pt x="108856" y="195339"/>
                </a:lnTo>
                <a:lnTo>
                  <a:pt x="396707" y="195339"/>
                </a:lnTo>
                <a:lnTo>
                  <a:pt x="396707" y="216579"/>
                </a:lnTo>
                <a:lnTo>
                  <a:pt x="85625" y="216579"/>
                </a:lnTo>
                <a:lnTo>
                  <a:pt x="54740" y="244929"/>
                </a:lnTo>
                <a:lnTo>
                  <a:pt x="525679" y="244929"/>
                </a:lnTo>
                <a:close/>
                <a:moveTo>
                  <a:pt x="290165" y="0"/>
                </a:moveTo>
                <a:lnTo>
                  <a:pt x="580330" y="266258"/>
                </a:lnTo>
                <a:lnTo>
                  <a:pt x="521051" y="266258"/>
                </a:lnTo>
                <a:lnTo>
                  <a:pt x="521051" y="585393"/>
                </a:lnTo>
                <a:lnTo>
                  <a:pt x="567246" y="585393"/>
                </a:lnTo>
                <a:lnTo>
                  <a:pt x="567246" y="606722"/>
                </a:lnTo>
                <a:lnTo>
                  <a:pt x="13173" y="606722"/>
                </a:lnTo>
                <a:lnTo>
                  <a:pt x="13173" y="585393"/>
                </a:lnTo>
                <a:lnTo>
                  <a:pt x="59368" y="585393"/>
                </a:lnTo>
                <a:lnTo>
                  <a:pt x="59368" y="266258"/>
                </a:lnTo>
                <a:lnTo>
                  <a:pt x="0" y="26625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0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/>
        </p:nvSpPr>
        <p:spPr>
          <a:xfrm>
            <a:off x="765810" y="1044575"/>
            <a:ext cx="35674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zh-CN" altLang="en-US" sz="2400" b="1" dirty="0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光学产业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</a:t>
            </a:r>
            <a:r>
              <a:rPr lang="zh-CN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" action="ppaction://hlinkfile"/>
              </a:rPr>
              <a:t>车载镜头及模组</a:t>
            </a:r>
            <a:endParaRPr lang="zh-CN" sz="2000" b="1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3" name="五边形 62"/>
          <p:cNvSpPr/>
          <p:nvPr/>
        </p:nvSpPr>
        <p:spPr>
          <a:xfrm>
            <a:off x="0" y="110998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灯片编号占位符 66"/>
          <p:cNvSpPr>
            <a:spLocks noGrp="1"/>
          </p:cNvSpPr>
          <p:nvPr>
            <p:ph type="sldNum" sz="quarter" idx="4294967295"/>
          </p:nvPr>
        </p:nvSpPr>
        <p:spPr>
          <a:xfrm>
            <a:off x="9491980" y="6314440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8649335" y="1868170"/>
            <a:ext cx="2857500" cy="4424045"/>
            <a:chOff x="13621" y="2942"/>
            <a:chExt cx="4500" cy="6967"/>
          </a:xfrm>
        </p:grpSpPr>
        <p:sp>
          <p:nvSpPr>
            <p:cNvPr id="57" name="圆角矩形 56"/>
            <p:cNvSpPr/>
            <p:nvPr/>
          </p:nvSpPr>
          <p:spPr>
            <a:xfrm>
              <a:off x="13621" y="2942"/>
              <a:ext cx="4500" cy="6948"/>
            </a:xfrm>
            <a:prstGeom prst="roundRect">
              <a:avLst>
                <a:gd name="adj" fmla="val 1077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E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4902" y="3345"/>
              <a:ext cx="144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>
                  <a:solidFill>
                    <a:srgbClr val="17288B"/>
                  </a:solidFill>
                </a:rPr>
                <a:t>应用领域</a:t>
              </a:r>
              <a:endParaRPr lang="zh-CN" altLang="en-US" sz="1400" b="1">
                <a:solidFill>
                  <a:srgbClr val="17288B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895" y="8457"/>
              <a:ext cx="161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5400">
                <a:solidFill>
                  <a:srgbClr val="17288B"/>
                </a:solidFill>
                <a:latin typeface="汉真广标" panose="02010609000101010101" charset="-122"/>
                <a:ea typeface="汉真广标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263" y="430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151" y="5407"/>
              <a:ext cx="114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汽车前视</a:t>
              </a:r>
              <a:endParaRPr lang="zh-CN" altLang="zh-CN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347" y="5407"/>
              <a:ext cx="1111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汽车环视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5422" y="430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6598" y="430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495" y="5407"/>
              <a:ext cx="109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汽车后视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iconfont-11573-5485686"/>
            <p:cNvSpPr/>
            <p:nvPr/>
          </p:nvSpPr>
          <p:spPr>
            <a:xfrm>
              <a:off x="14286" y="3266"/>
              <a:ext cx="616" cy="641"/>
            </a:xfrm>
            <a:custGeom>
              <a:avLst/>
              <a:gdLst>
                <a:gd name="T0" fmla="*/ 400 w 10042"/>
                <a:gd name="T1" fmla="*/ 4842 h 10442"/>
                <a:gd name="T2" fmla="*/ 0 w 10042"/>
                <a:gd name="T3" fmla="*/ 4442 h 10442"/>
                <a:gd name="T4" fmla="*/ 0 w 10042"/>
                <a:gd name="T5" fmla="*/ 1242 h 10442"/>
                <a:gd name="T6" fmla="*/ 400 w 10042"/>
                <a:gd name="T7" fmla="*/ 842 h 10442"/>
                <a:gd name="T8" fmla="*/ 3600 w 10042"/>
                <a:gd name="T9" fmla="*/ 842 h 10442"/>
                <a:gd name="T10" fmla="*/ 4000 w 10042"/>
                <a:gd name="T11" fmla="*/ 1242 h 10442"/>
                <a:gd name="T12" fmla="*/ 4000 w 10042"/>
                <a:gd name="T13" fmla="*/ 4442 h 10442"/>
                <a:gd name="T14" fmla="*/ 3600 w 10042"/>
                <a:gd name="T15" fmla="*/ 4842 h 10442"/>
                <a:gd name="T16" fmla="*/ 400 w 10042"/>
                <a:gd name="T17" fmla="*/ 4842 h 10442"/>
                <a:gd name="T18" fmla="*/ 800 w 10042"/>
                <a:gd name="T19" fmla="*/ 4042 h 10442"/>
                <a:gd name="T20" fmla="*/ 3200 w 10042"/>
                <a:gd name="T21" fmla="*/ 4042 h 10442"/>
                <a:gd name="T22" fmla="*/ 3200 w 10042"/>
                <a:gd name="T23" fmla="*/ 1642 h 10442"/>
                <a:gd name="T24" fmla="*/ 800 w 10042"/>
                <a:gd name="T25" fmla="*/ 1642 h 10442"/>
                <a:gd name="T26" fmla="*/ 800 w 10042"/>
                <a:gd name="T27" fmla="*/ 4042 h 10442"/>
                <a:gd name="T28" fmla="*/ 400 w 10042"/>
                <a:gd name="T29" fmla="*/ 10442 h 10442"/>
                <a:gd name="T30" fmla="*/ 0 w 10042"/>
                <a:gd name="T31" fmla="*/ 10042 h 10442"/>
                <a:gd name="T32" fmla="*/ 0 w 10042"/>
                <a:gd name="T33" fmla="*/ 6842 h 10442"/>
                <a:gd name="T34" fmla="*/ 400 w 10042"/>
                <a:gd name="T35" fmla="*/ 6442 h 10442"/>
                <a:gd name="T36" fmla="*/ 3600 w 10042"/>
                <a:gd name="T37" fmla="*/ 6442 h 10442"/>
                <a:gd name="T38" fmla="*/ 4000 w 10042"/>
                <a:gd name="T39" fmla="*/ 6842 h 10442"/>
                <a:gd name="T40" fmla="*/ 4000 w 10042"/>
                <a:gd name="T41" fmla="*/ 10042 h 10442"/>
                <a:gd name="T42" fmla="*/ 3600 w 10042"/>
                <a:gd name="T43" fmla="*/ 10442 h 10442"/>
                <a:gd name="T44" fmla="*/ 400 w 10042"/>
                <a:gd name="T45" fmla="*/ 10442 h 10442"/>
                <a:gd name="T46" fmla="*/ 800 w 10042"/>
                <a:gd name="T47" fmla="*/ 9642 h 10442"/>
                <a:gd name="T48" fmla="*/ 3200 w 10042"/>
                <a:gd name="T49" fmla="*/ 9642 h 10442"/>
                <a:gd name="T50" fmla="*/ 3200 w 10042"/>
                <a:gd name="T51" fmla="*/ 7242 h 10442"/>
                <a:gd name="T52" fmla="*/ 800 w 10042"/>
                <a:gd name="T53" fmla="*/ 7242 h 10442"/>
                <a:gd name="T54" fmla="*/ 800 w 10042"/>
                <a:gd name="T55" fmla="*/ 9642 h 10442"/>
                <a:gd name="T56" fmla="*/ 9036 w 10042"/>
                <a:gd name="T57" fmla="*/ 2642 h 10442"/>
                <a:gd name="T58" fmla="*/ 7400 w 10042"/>
                <a:gd name="T59" fmla="*/ 1006 h 10442"/>
                <a:gd name="T60" fmla="*/ 5764 w 10042"/>
                <a:gd name="T61" fmla="*/ 2642 h 10442"/>
                <a:gd name="T62" fmla="*/ 7400 w 10042"/>
                <a:gd name="T63" fmla="*/ 4278 h 10442"/>
                <a:gd name="T64" fmla="*/ 9036 w 10042"/>
                <a:gd name="T65" fmla="*/ 2642 h 10442"/>
                <a:gd name="T66" fmla="*/ 7116 w 10042"/>
                <a:gd name="T67" fmla="*/ 5126 h 10442"/>
                <a:gd name="T68" fmla="*/ 4916 w 10042"/>
                <a:gd name="T69" fmla="*/ 2926 h 10442"/>
                <a:gd name="T70" fmla="*/ 4916 w 10042"/>
                <a:gd name="T71" fmla="*/ 2358 h 10442"/>
                <a:gd name="T72" fmla="*/ 7116 w 10042"/>
                <a:gd name="T73" fmla="*/ 158 h 10442"/>
                <a:gd name="T74" fmla="*/ 7684 w 10042"/>
                <a:gd name="T75" fmla="*/ 158 h 10442"/>
                <a:gd name="T76" fmla="*/ 9884 w 10042"/>
                <a:gd name="T77" fmla="*/ 2358 h 10442"/>
                <a:gd name="T78" fmla="*/ 9884 w 10042"/>
                <a:gd name="T79" fmla="*/ 2926 h 10442"/>
                <a:gd name="T80" fmla="*/ 7684 w 10042"/>
                <a:gd name="T81" fmla="*/ 5126 h 10442"/>
                <a:gd name="T82" fmla="*/ 7116 w 10042"/>
                <a:gd name="T83" fmla="*/ 5126 h 10442"/>
                <a:gd name="T84" fmla="*/ 6000 w 10042"/>
                <a:gd name="T85" fmla="*/ 10442 h 10442"/>
                <a:gd name="T86" fmla="*/ 5600 w 10042"/>
                <a:gd name="T87" fmla="*/ 10042 h 10442"/>
                <a:gd name="T88" fmla="*/ 5600 w 10042"/>
                <a:gd name="T89" fmla="*/ 6842 h 10442"/>
                <a:gd name="T90" fmla="*/ 6000 w 10042"/>
                <a:gd name="T91" fmla="*/ 6442 h 10442"/>
                <a:gd name="T92" fmla="*/ 9200 w 10042"/>
                <a:gd name="T93" fmla="*/ 6442 h 10442"/>
                <a:gd name="T94" fmla="*/ 9600 w 10042"/>
                <a:gd name="T95" fmla="*/ 6842 h 10442"/>
                <a:gd name="T96" fmla="*/ 9600 w 10042"/>
                <a:gd name="T97" fmla="*/ 10042 h 10442"/>
                <a:gd name="T98" fmla="*/ 9200 w 10042"/>
                <a:gd name="T99" fmla="*/ 10442 h 10442"/>
                <a:gd name="T100" fmla="*/ 6000 w 10042"/>
                <a:gd name="T101" fmla="*/ 10442 h 10442"/>
                <a:gd name="T102" fmla="*/ 6400 w 10042"/>
                <a:gd name="T103" fmla="*/ 9642 h 10442"/>
                <a:gd name="T104" fmla="*/ 8800 w 10042"/>
                <a:gd name="T105" fmla="*/ 9642 h 10442"/>
                <a:gd name="T106" fmla="*/ 8800 w 10042"/>
                <a:gd name="T107" fmla="*/ 7242 h 10442"/>
                <a:gd name="T108" fmla="*/ 6400 w 10042"/>
                <a:gd name="T109" fmla="*/ 7242 h 10442"/>
                <a:gd name="T110" fmla="*/ 6400 w 10042"/>
                <a:gd name="T111" fmla="*/ 9642 h 10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42" h="10442">
                  <a:moveTo>
                    <a:pt x="400" y="4842"/>
                  </a:moveTo>
                  <a:cubicBezTo>
                    <a:pt x="179" y="4842"/>
                    <a:pt x="0" y="4663"/>
                    <a:pt x="0" y="4442"/>
                  </a:cubicBezTo>
                  <a:lnTo>
                    <a:pt x="0" y="1242"/>
                  </a:lnTo>
                  <a:cubicBezTo>
                    <a:pt x="0" y="1021"/>
                    <a:pt x="179" y="842"/>
                    <a:pt x="400" y="842"/>
                  </a:cubicBezTo>
                  <a:lnTo>
                    <a:pt x="3600" y="842"/>
                  </a:lnTo>
                  <a:cubicBezTo>
                    <a:pt x="3821" y="842"/>
                    <a:pt x="4000" y="1021"/>
                    <a:pt x="4000" y="1242"/>
                  </a:cubicBezTo>
                  <a:lnTo>
                    <a:pt x="4000" y="4442"/>
                  </a:lnTo>
                  <a:cubicBezTo>
                    <a:pt x="4000" y="4663"/>
                    <a:pt x="3821" y="4842"/>
                    <a:pt x="3600" y="4842"/>
                  </a:cubicBezTo>
                  <a:lnTo>
                    <a:pt x="400" y="4842"/>
                  </a:lnTo>
                  <a:close/>
                  <a:moveTo>
                    <a:pt x="800" y="4042"/>
                  </a:moveTo>
                  <a:lnTo>
                    <a:pt x="3200" y="4042"/>
                  </a:lnTo>
                  <a:lnTo>
                    <a:pt x="3200" y="1642"/>
                  </a:lnTo>
                  <a:lnTo>
                    <a:pt x="800" y="1642"/>
                  </a:lnTo>
                  <a:lnTo>
                    <a:pt x="800" y="4042"/>
                  </a:lnTo>
                  <a:close/>
                  <a:moveTo>
                    <a:pt x="400" y="10442"/>
                  </a:moveTo>
                  <a:cubicBezTo>
                    <a:pt x="179" y="10442"/>
                    <a:pt x="0" y="10263"/>
                    <a:pt x="0" y="10042"/>
                  </a:cubicBezTo>
                  <a:lnTo>
                    <a:pt x="0" y="6842"/>
                  </a:lnTo>
                  <a:cubicBezTo>
                    <a:pt x="0" y="6621"/>
                    <a:pt x="179" y="6442"/>
                    <a:pt x="400" y="6442"/>
                  </a:cubicBezTo>
                  <a:lnTo>
                    <a:pt x="3600" y="6442"/>
                  </a:lnTo>
                  <a:cubicBezTo>
                    <a:pt x="3821" y="6442"/>
                    <a:pt x="4000" y="6621"/>
                    <a:pt x="4000" y="6842"/>
                  </a:cubicBezTo>
                  <a:lnTo>
                    <a:pt x="4000" y="10042"/>
                  </a:lnTo>
                  <a:cubicBezTo>
                    <a:pt x="4000" y="10263"/>
                    <a:pt x="3821" y="10442"/>
                    <a:pt x="3600" y="10442"/>
                  </a:cubicBezTo>
                  <a:lnTo>
                    <a:pt x="400" y="10442"/>
                  </a:lnTo>
                  <a:close/>
                  <a:moveTo>
                    <a:pt x="800" y="9642"/>
                  </a:moveTo>
                  <a:lnTo>
                    <a:pt x="3200" y="9642"/>
                  </a:lnTo>
                  <a:lnTo>
                    <a:pt x="3200" y="7242"/>
                  </a:lnTo>
                  <a:lnTo>
                    <a:pt x="800" y="7242"/>
                  </a:lnTo>
                  <a:lnTo>
                    <a:pt x="800" y="9642"/>
                  </a:lnTo>
                  <a:close/>
                  <a:moveTo>
                    <a:pt x="9036" y="2642"/>
                  </a:moveTo>
                  <a:lnTo>
                    <a:pt x="7400" y="1006"/>
                  </a:lnTo>
                  <a:lnTo>
                    <a:pt x="5764" y="2642"/>
                  </a:lnTo>
                  <a:lnTo>
                    <a:pt x="7400" y="4278"/>
                  </a:lnTo>
                  <a:lnTo>
                    <a:pt x="9036" y="2642"/>
                  </a:lnTo>
                  <a:close/>
                  <a:moveTo>
                    <a:pt x="7116" y="5126"/>
                  </a:moveTo>
                  <a:lnTo>
                    <a:pt x="4916" y="2926"/>
                  </a:lnTo>
                  <a:cubicBezTo>
                    <a:pt x="4758" y="2770"/>
                    <a:pt x="4758" y="2514"/>
                    <a:pt x="4916" y="2358"/>
                  </a:cubicBezTo>
                  <a:lnTo>
                    <a:pt x="7116" y="158"/>
                  </a:lnTo>
                  <a:cubicBezTo>
                    <a:pt x="7272" y="0"/>
                    <a:pt x="7528" y="0"/>
                    <a:pt x="7684" y="158"/>
                  </a:cubicBezTo>
                  <a:lnTo>
                    <a:pt x="9884" y="2358"/>
                  </a:lnTo>
                  <a:cubicBezTo>
                    <a:pt x="10042" y="2514"/>
                    <a:pt x="10042" y="2770"/>
                    <a:pt x="9884" y="2926"/>
                  </a:cubicBezTo>
                  <a:lnTo>
                    <a:pt x="7684" y="5126"/>
                  </a:lnTo>
                  <a:cubicBezTo>
                    <a:pt x="7528" y="5284"/>
                    <a:pt x="7272" y="5284"/>
                    <a:pt x="7116" y="5126"/>
                  </a:cubicBezTo>
                  <a:close/>
                  <a:moveTo>
                    <a:pt x="6000" y="10442"/>
                  </a:moveTo>
                  <a:cubicBezTo>
                    <a:pt x="5779" y="10442"/>
                    <a:pt x="5600" y="10263"/>
                    <a:pt x="5600" y="10042"/>
                  </a:cubicBezTo>
                  <a:lnTo>
                    <a:pt x="5600" y="6842"/>
                  </a:lnTo>
                  <a:cubicBezTo>
                    <a:pt x="5600" y="6621"/>
                    <a:pt x="5779" y="6442"/>
                    <a:pt x="6000" y="6442"/>
                  </a:cubicBezTo>
                  <a:lnTo>
                    <a:pt x="9200" y="6442"/>
                  </a:lnTo>
                  <a:cubicBezTo>
                    <a:pt x="9421" y="6442"/>
                    <a:pt x="9600" y="6621"/>
                    <a:pt x="9600" y="6842"/>
                  </a:cubicBezTo>
                  <a:lnTo>
                    <a:pt x="9600" y="10042"/>
                  </a:lnTo>
                  <a:cubicBezTo>
                    <a:pt x="9600" y="10263"/>
                    <a:pt x="9421" y="10442"/>
                    <a:pt x="9200" y="10442"/>
                  </a:cubicBezTo>
                  <a:lnTo>
                    <a:pt x="6000" y="10442"/>
                  </a:lnTo>
                  <a:close/>
                  <a:moveTo>
                    <a:pt x="6400" y="9642"/>
                  </a:moveTo>
                  <a:lnTo>
                    <a:pt x="8800" y="9642"/>
                  </a:lnTo>
                  <a:lnTo>
                    <a:pt x="8800" y="7242"/>
                  </a:lnTo>
                  <a:lnTo>
                    <a:pt x="6400" y="7242"/>
                  </a:lnTo>
                  <a:lnTo>
                    <a:pt x="6400" y="96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4263" y="5897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151" y="7000"/>
              <a:ext cx="114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汽车侧视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16600" y="5897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719" y="5957"/>
              <a:ext cx="687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...</a:t>
              </a:r>
              <a:endPara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707" y="7000"/>
              <a:ext cx="71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更多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5423" y="5897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311" y="7000"/>
              <a:ext cx="114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汽车内视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5" name="图片 44" descr="汽车前视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48" y="4582"/>
              <a:ext cx="753" cy="546"/>
            </a:xfrm>
            <a:prstGeom prst="rect">
              <a:avLst/>
            </a:prstGeom>
          </p:spPr>
        </p:pic>
        <p:pic>
          <p:nvPicPr>
            <p:cNvPr id="49" name="图片 48" descr="汽车环视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09" y="4470"/>
              <a:ext cx="749" cy="778"/>
            </a:xfrm>
            <a:prstGeom prst="rect">
              <a:avLst/>
            </a:prstGeom>
          </p:spPr>
        </p:pic>
        <p:pic>
          <p:nvPicPr>
            <p:cNvPr id="50" name="图片 49" descr="汽车后视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5" y="4576"/>
              <a:ext cx="816" cy="566"/>
            </a:xfrm>
            <a:prstGeom prst="rect">
              <a:avLst/>
            </a:prstGeom>
          </p:spPr>
        </p:pic>
        <p:pic>
          <p:nvPicPr>
            <p:cNvPr id="55" name="图片 54" descr="汽车侧视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08" y="6260"/>
              <a:ext cx="838" cy="378"/>
            </a:xfrm>
            <a:prstGeom prst="rect">
              <a:avLst/>
            </a:prstGeom>
          </p:spPr>
        </p:pic>
        <p:pic>
          <p:nvPicPr>
            <p:cNvPr id="56" name="图片 55" descr="汽车内视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5467" y="6265"/>
              <a:ext cx="833" cy="417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744855" y="5750560"/>
            <a:ext cx="7555865" cy="556260"/>
            <a:chOff x="1173" y="9056"/>
            <a:chExt cx="11899" cy="876"/>
          </a:xfrm>
        </p:grpSpPr>
        <p:sp>
          <p:nvSpPr>
            <p:cNvPr id="58" name="圆角矩形 57"/>
            <p:cNvSpPr/>
            <p:nvPr/>
          </p:nvSpPr>
          <p:spPr>
            <a:xfrm>
              <a:off x="1173" y="9056"/>
              <a:ext cx="11590" cy="8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151" y="9261"/>
              <a:ext cx="49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17288B"/>
                  </a:solidFill>
                </a:rPr>
                <a:t>产品规格</a:t>
              </a:r>
              <a:r>
                <a:rPr lang="zh-CN" altLang="en-US" sz="1400">
                  <a:solidFill>
                    <a:srgbClr val="17288B"/>
                  </a:solidFill>
                </a:rPr>
                <a:t>：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M-8M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867" y="9068"/>
              <a:ext cx="52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17288B"/>
                  </a:solidFill>
                  <a:sym typeface="+mn-ea"/>
                </a:rPr>
                <a:t>产品结构</a:t>
              </a:r>
              <a:r>
                <a:rPr lang="zh-CN" altLang="en-US" sz="1400">
                  <a:solidFill>
                    <a:srgbClr val="17288B"/>
                  </a:solidFill>
                  <a:sym typeface="+mn-ea"/>
                </a:rPr>
                <a:t>：</a:t>
              </a:r>
              <a:r>
                <a:rPr lang="en-US" altLang="zh-CN" sz="1400">
                  <a:solidFill>
                    <a:srgbClr val="17288B"/>
                  </a:solidFill>
                  <a:sym typeface="+mn-ea"/>
                </a:rPr>
                <a:t>G,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G+P,MG+G,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MG+P,MG+G,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MG+G+P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sp>
          <p:nvSpPr>
            <p:cNvPr id="64" name="atoms_228202"/>
            <p:cNvSpPr/>
            <p:nvPr/>
          </p:nvSpPr>
          <p:spPr>
            <a:xfrm>
              <a:off x="7212" y="9171"/>
              <a:ext cx="655" cy="654"/>
            </a:xfrm>
            <a:custGeom>
              <a:avLst/>
              <a:gdLst>
                <a:gd name="T0" fmla="*/ 6030 w 6827"/>
                <a:gd name="T1" fmla="*/ 1707 h 6827"/>
                <a:gd name="T2" fmla="*/ 4324 w 6827"/>
                <a:gd name="T3" fmla="*/ 0 h 6827"/>
                <a:gd name="T4" fmla="*/ 0 w 6827"/>
                <a:gd name="T5" fmla="*/ 796 h 6827"/>
                <a:gd name="T6" fmla="*/ 796 w 6827"/>
                <a:gd name="T7" fmla="*/ 5120 h 6827"/>
                <a:gd name="T8" fmla="*/ 2503 w 6827"/>
                <a:gd name="T9" fmla="*/ 6827 h 6827"/>
                <a:gd name="T10" fmla="*/ 6827 w 6827"/>
                <a:gd name="T11" fmla="*/ 6030 h 6827"/>
                <a:gd name="T12" fmla="*/ 6030 w 6827"/>
                <a:gd name="T13" fmla="*/ 2389 h 6827"/>
                <a:gd name="T14" fmla="*/ 6030 w 6827"/>
                <a:gd name="T15" fmla="*/ 2162 h 6827"/>
                <a:gd name="T16" fmla="*/ 4437 w 6827"/>
                <a:gd name="T17" fmla="*/ 1584 h 6827"/>
                <a:gd name="T18" fmla="*/ 4437 w 6827"/>
                <a:gd name="T19" fmla="*/ 569 h 6827"/>
                <a:gd name="T20" fmla="*/ 3982 w 6827"/>
                <a:gd name="T21" fmla="*/ 796 h 6827"/>
                <a:gd name="T22" fmla="*/ 2742 w 6827"/>
                <a:gd name="T23" fmla="*/ 3263 h 6827"/>
                <a:gd name="T24" fmla="*/ 2963 w 6827"/>
                <a:gd name="T25" fmla="*/ 3152 h 6827"/>
                <a:gd name="T26" fmla="*/ 3210 w 6827"/>
                <a:gd name="T27" fmla="*/ 2869 h 6827"/>
                <a:gd name="T28" fmla="*/ 3289 w 6827"/>
                <a:gd name="T29" fmla="*/ 2630 h 6827"/>
                <a:gd name="T30" fmla="*/ 4197 w 6827"/>
                <a:gd name="T31" fmla="*/ 3538 h 6827"/>
                <a:gd name="T32" fmla="*/ 3958 w 6827"/>
                <a:gd name="T33" fmla="*/ 3617 h 6827"/>
                <a:gd name="T34" fmla="*/ 3674 w 6827"/>
                <a:gd name="T35" fmla="*/ 3864 h 6827"/>
                <a:gd name="T36" fmla="*/ 3564 w 6827"/>
                <a:gd name="T37" fmla="*/ 4084 h 6827"/>
                <a:gd name="T38" fmla="*/ 2617 w 6827"/>
                <a:gd name="T39" fmla="*/ 3291 h 6827"/>
                <a:gd name="T40" fmla="*/ 2162 w 6827"/>
                <a:gd name="T41" fmla="*/ 2503 h 6827"/>
                <a:gd name="T42" fmla="*/ 4324 w 6827"/>
                <a:gd name="T43" fmla="*/ 3982 h 6827"/>
                <a:gd name="T44" fmla="*/ 4096 w 6827"/>
                <a:gd name="T45" fmla="*/ 4437 h 6827"/>
                <a:gd name="T46" fmla="*/ 1503 w 6827"/>
                <a:gd name="T47" fmla="*/ 1162 h 6827"/>
                <a:gd name="T48" fmla="*/ 1582 w 6827"/>
                <a:gd name="T49" fmla="*/ 923 h 6827"/>
                <a:gd name="T50" fmla="*/ 3564 w 6827"/>
                <a:gd name="T51" fmla="*/ 1036 h 6827"/>
                <a:gd name="T52" fmla="*/ 3674 w 6827"/>
                <a:gd name="T53" fmla="*/ 1256 h 6827"/>
                <a:gd name="T54" fmla="*/ 3958 w 6827"/>
                <a:gd name="T55" fmla="*/ 1503 h 6827"/>
                <a:gd name="T56" fmla="*/ 4197 w 6827"/>
                <a:gd name="T57" fmla="*/ 1582 h 6827"/>
                <a:gd name="T58" fmla="*/ 2503 w 6827"/>
                <a:gd name="T59" fmla="*/ 1707 h 6827"/>
                <a:gd name="T60" fmla="*/ 569 w 6827"/>
                <a:gd name="T61" fmla="*/ 910 h 6827"/>
                <a:gd name="T62" fmla="*/ 796 w 6827"/>
                <a:gd name="T63" fmla="*/ 683 h 6827"/>
                <a:gd name="T64" fmla="*/ 683 w 6827"/>
                <a:gd name="T65" fmla="*/ 4324 h 6827"/>
                <a:gd name="T66" fmla="*/ 910 w 6827"/>
                <a:gd name="T67" fmla="*/ 4096 h 6827"/>
                <a:gd name="T68" fmla="*/ 1162 w 6827"/>
                <a:gd name="T69" fmla="*/ 3617 h 6827"/>
                <a:gd name="T70" fmla="*/ 923 w 6827"/>
                <a:gd name="T71" fmla="*/ 3538 h 6827"/>
                <a:gd name="T72" fmla="*/ 1036 w 6827"/>
                <a:gd name="T73" fmla="*/ 1556 h 6827"/>
                <a:gd name="T74" fmla="*/ 1256 w 6827"/>
                <a:gd name="T75" fmla="*/ 1446 h 6827"/>
                <a:gd name="T76" fmla="*/ 2389 w 6827"/>
                <a:gd name="T77" fmla="*/ 3290 h 6827"/>
                <a:gd name="T78" fmla="*/ 1556 w 6827"/>
                <a:gd name="T79" fmla="*/ 4084 h 6827"/>
                <a:gd name="T80" fmla="*/ 1446 w 6827"/>
                <a:gd name="T81" fmla="*/ 3864 h 6827"/>
                <a:gd name="T82" fmla="*/ 1584 w 6827"/>
                <a:gd name="T83" fmla="*/ 4437 h 6827"/>
                <a:gd name="T84" fmla="*/ 1382 w 6827"/>
                <a:gd name="T85" fmla="*/ 4862 h 6827"/>
                <a:gd name="T86" fmla="*/ 2162 w 6827"/>
                <a:gd name="T87" fmla="*/ 6030 h 6827"/>
                <a:gd name="T88" fmla="*/ 5381 w 6827"/>
                <a:gd name="T89" fmla="*/ 5571 h 6827"/>
                <a:gd name="T90" fmla="*/ 5271 w 6827"/>
                <a:gd name="T91" fmla="*/ 5791 h 6827"/>
                <a:gd name="T92" fmla="*/ 3289 w 6827"/>
                <a:gd name="T93" fmla="*/ 5904 h 6827"/>
                <a:gd name="T94" fmla="*/ 3210 w 6827"/>
                <a:gd name="T95" fmla="*/ 5665 h 6827"/>
                <a:gd name="T96" fmla="*/ 2963 w 6827"/>
                <a:gd name="T97" fmla="*/ 5381 h 6827"/>
                <a:gd name="T98" fmla="*/ 2742 w 6827"/>
                <a:gd name="T99" fmla="*/ 5271 h 6827"/>
                <a:gd name="T100" fmla="*/ 3536 w 6827"/>
                <a:gd name="T101" fmla="*/ 4437 h 6827"/>
                <a:gd name="T102" fmla="*/ 5381 w 6827"/>
                <a:gd name="T103" fmla="*/ 5571 h 6827"/>
                <a:gd name="T104" fmla="*/ 4960 w 6827"/>
                <a:gd name="T105" fmla="*/ 4800 h 6827"/>
                <a:gd name="T106" fmla="*/ 5242 w 6827"/>
                <a:gd name="T107" fmla="*/ 2617 h 6827"/>
                <a:gd name="T108" fmla="*/ 5315 w 6827"/>
                <a:gd name="T109" fmla="*/ 2850 h 6827"/>
                <a:gd name="T110" fmla="*/ 5467 w 6827"/>
                <a:gd name="T111" fmla="*/ 3066 h 6827"/>
                <a:gd name="T112" fmla="*/ 5664 w 6827"/>
                <a:gd name="T113" fmla="*/ 3210 h 6827"/>
                <a:gd name="T114" fmla="*/ 5904 w 6827"/>
                <a:gd name="T115" fmla="*/ 3289 h 6827"/>
                <a:gd name="T116" fmla="*/ 5791 w 6827"/>
                <a:gd name="T117" fmla="*/ 5271 h 6827"/>
                <a:gd name="T118" fmla="*/ 6030 w 6827"/>
                <a:gd name="T119" fmla="*/ 5916 h 6827"/>
                <a:gd name="T120" fmla="*/ 6030 w 6827"/>
                <a:gd name="T121" fmla="*/ 5689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27" h="6827">
                  <a:moveTo>
                    <a:pt x="6144" y="5243"/>
                  </a:moveTo>
                  <a:lnTo>
                    <a:pt x="6144" y="3290"/>
                  </a:lnTo>
                  <a:cubicBezTo>
                    <a:pt x="6529" y="3235"/>
                    <a:pt x="6827" y="2903"/>
                    <a:pt x="6827" y="2503"/>
                  </a:cubicBezTo>
                  <a:cubicBezTo>
                    <a:pt x="6827" y="2064"/>
                    <a:pt x="6469" y="1707"/>
                    <a:pt x="6030" y="1707"/>
                  </a:cubicBezTo>
                  <a:cubicBezTo>
                    <a:pt x="5881" y="1707"/>
                    <a:pt x="5742" y="1749"/>
                    <a:pt x="5622" y="1820"/>
                  </a:cubicBezTo>
                  <a:lnTo>
                    <a:pt x="5006" y="1204"/>
                  </a:lnTo>
                  <a:cubicBezTo>
                    <a:pt x="5078" y="1085"/>
                    <a:pt x="5120" y="946"/>
                    <a:pt x="5120" y="796"/>
                  </a:cubicBezTo>
                  <a:cubicBezTo>
                    <a:pt x="5120" y="357"/>
                    <a:pt x="4763" y="0"/>
                    <a:pt x="4324" y="0"/>
                  </a:cubicBezTo>
                  <a:cubicBezTo>
                    <a:pt x="3923" y="0"/>
                    <a:pt x="3592" y="297"/>
                    <a:pt x="3536" y="683"/>
                  </a:cubicBezTo>
                  <a:lnTo>
                    <a:pt x="1584" y="683"/>
                  </a:lnTo>
                  <a:cubicBezTo>
                    <a:pt x="1528" y="297"/>
                    <a:pt x="1197" y="0"/>
                    <a:pt x="796" y="0"/>
                  </a:cubicBezTo>
                  <a:cubicBezTo>
                    <a:pt x="357" y="0"/>
                    <a:pt x="0" y="357"/>
                    <a:pt x="0" y="796"/>
                  </a:cubicBezTo>
                  <a:cubicBezTo>
                    <a:pt x="0" y="1197"/>
                    <a:pt x="297" y="1528"/>
                    <a:pt x="683" y="1584"/>
                  </a:cubicBezTo>
                  <a:lnTo>
                    <a:pt x="683" y="3536"/>
                  </a:lnTo>
                  <a:cubicBezTo>
                    <a:pt x="297" y="3592"/>
                    <a:pt x="0" y="3923"/>
                    <a:pt x="0" y="4324"/>
                  </a:cubicBezTo>
                  <a:cubicBezTo>
                    <a:pt x="0" y="4763"/>
                    <a:pt x="357" y="5120"/>
                    <a:pt x="796" y="5120"/>
                  </a:cubicBezTo>
                  <a:cubicBezTo>
                    <a:pt x="946" y="5120"/>
                    <a:pt x="1085" y="5078"/>
                    <a:pt x="1204" y="5006"/>
                  </a:cubicBezTo>
                  <a:lnTo>
                    <a:pt x="1820" y="5622"/>
                  </a:lnTo>
                  <a:cubicBezTo>
                    <a:pt x="1749" y="5742"/>
                    <a:pt x="1707" y="5881"/>
                    <a:pt x="1707" y="6030"/>
                  </a:cubicBezTo>
                  <a:cubicBezTo>
                    <a:pt x="1707" y="6469"/>
                    <a:pt x="2064" y="6827"/>
                    <a:pt x="2503" y="6827"/>
                  </a:cubicBezTo>
                  <a:cubicBezTo>
                    <a:pt x="2903" y="6827"/>
                    <a:pt x="3235" y="6529"/>
                    <a:pt x="3290" y="6144"/>
                  </a:cubicBezTo>
                  <a:lnTo>
                    <a:pt x="5243" y="6144"/>
                  </a:lnTo>
                  <a:cubicBezTo>
                    <a:pt x="5298" y="6529"/>
                    <a:pt x="5630" y="6827"/>
                    <a:pt x="6030" y="6827"/>
                  </a:cubicBezTo>
                  <a:cubicBezTo>
                    <a:pt x="6469" y="6827"/>
                    <a:pt x="6827" y="6469"/>
                    <a:pt x="6827" y="6030"/>
                  </a:cubicBezTo>
                  <a:cubicBezTo>
                    <a:pt x="6827" y="5630"/>
                    <a:pt x="6529" y="5298"/>
                    <a:pt x="6144" y="5243"/>
                  </a:cubicBezTo>
                  <a:close/>
                  <a:moveTo>
                    <a:pt x="6030" y="2162"/>
                  </a:moveTo>
                  <a:cubicBezTo>
                    <a:pt x="6093" y="2162"/>
                    <a:pt x="6144" y="2213"/>
                    <a:pt x="6144" y="2276"/>
                  </a:cubicBezTo>
                  <a:cubicBezTo>
                    <a:pt x="6144" y="2338"/>
                    <a:pt x="6093" y="2389"/>
                    <a:pt x="6030" y="2389"/>
                  </a:cubicBezTo>
                  <a:cubicBezTo>
                    <a:pt x="5967" y="2389"/>
                    <a:pt x="5916" y="2440"/>
                    <a:pt x="5916" y="2503"/>
                  </a:cubicBezTo>
                  <a:cubicBezTo>
                    <a:pt x="5916" y="2566"/>
                    <a:pt x="5866" y="2617"/>
                    <a:pt x="5803" y="2617"/>
                  </a:cubicBezTo>
                  <a:cubicBezTo>
                    <a:pt x="5740" y="2617"/>
                    <a:pt x="5689" y="2566"/>
                    <a:pt x="5689" y="2503"/>
                  </a:cubicBezTo>
                  <a:cubicBezTo>
                    <a:pt x="5689" y="2315"/>
                    <a:pt x="5842" y="2162"/>
                    <a:pt x="6030" y="2162"/>
                  </a:cubicBezTo>
                  <a:close/>
                  <a:moveTo>
                    <a:pt x="5445" y="1965"/>
                  </a:moveTo>
                  <a:cubicBezTo>
                    <a:pt x="5339" y="2080"/>
                    <a:pt x="5266" y="2227"/>
                    <a:pt x="5243" y="2389"/>
                  </a:cubicBezTo>
                  <a:lnTo>
                    <a:pt x="4437" y="2389"/>
                  </a:lnTo>
                  <a:lnTo>
                    <a:pt x="4437" y="1584"/>
                  </a:lnTo>
                  <a:cubicBezTo>
                    <a:pt x="4600" y="1560"/>
                    <a:pt x="4746" y="1488"/>
                    <a:pt x="4862" y="1382"/>
                  </a:cubicBezTo>
                  <a:lnTo>
                    <a:pt x="5445" y="1965"/>
                  </a:lnTo>
                  <a:close/>
                  <a:moveTo>
                    <a:pt x="4324" y="455"/>
                  </a:moveTo>
                  <a:cubicBezTo>
                    <a:pt x="4386" y="455"/>
                    <a:pt x="4437" y="506"/>
                    <a:pt x="4437" y="569"/>
                  </a:cubicBezTo>
                  <a:cubicBezTo>
                    <a:pt x="4437" y="632"/>
                    <a:pt x="4386" y="683"/>
                    <a:pt x="4324" y="683"/>
                  </a:cubicBezTo>
                  <a:cubicBezTo>
                    <a:pt x="4261" y="683"/>
                    <a:pt x="4210" y="734"/>
                    <a:pt x="4210" y="796"/>
                  </a:cubicBezTo>
                  <a:cubicBezTo>
                    <a:pt x="4210" y="859"/>
                    <a:pt x="4159" y="910"/>
                    <a:pt x="4096" y="910"/>
                  </a:cubicBezTo>
                  <a:cubicBezTo>
                    <a:pt x="4033" y="910"/>
                    <a:pt x="3982" y="859"/>
                    <a:pt x="3982" y="796"/>
                  </a:cubicBezTo>
                  <a:cubicBezTo>
                    <a:pt x="3982" y="608"/>
                    <a:pt x="4135" y="455"/>
                    <a:pt x="4324" y="455"/>
                  </a:cubicBezTo>
                  <a:close/>
                  <a:moveTo>
                    <a:pt x="2617" y="3291"/>
                  </a:moveTo>
                  <a:cubicBezTo>
                    <a:pt x="2621" y="3291"/>
                    <a:pt x="2625" y="3289"/>
                    <a:pt x="2630" y="3289"/>
                  </a:cubicBezTo>
                  <a:cubicBezTo>
                    <a:pt x="2668" y="3282"/>
                    <a:pt x="2706" y="3274"/>
                    <a:pt x="2742" y="3263"/>
                  </a:cubicBezTo>
                  <a:cubicBezTo>
                    <a:pt x="2744" y="3262"/>
                    <a:pt x="2746" y="3261"/>
                    <a:pt x="2749" y="3260"/>
                  </a:cubicBezTo>
                  <a:cubicBezTo>
                    <a:pt x="2784" y="3249"/>
                    <a:pt x="2818" y="3235"/>
                    <a:pt x="2851" y="3219"/>
                  </a:cubicBezTo>
                  <a:cubicBezTo>
                    <a:pt x="2857" y="3216"/>
                    <a:pt x="2863" y="3213"/>
                    <a:pt x="2869" y="3210"/>
                  </a:cubicBezTo>
                  <a:cubicBezTo>
                    <a:pt x="2901" y="3193"/>
                    <a:pt x="2933" y="3174"/>
                    <a:pt x="2963" y="3152"/>
                  </a:cubicBezTo>
                  <a:cubicBezTo>
                    <a:pt x="2969" y="3148"/>
                    <a:pt x="2974" y="3144"/>
                    <a:pt x="2980" y="3140"/>
                  </a:cubicBezTo>
                  <a:cubicBezTo>
                    <a:pt x="3040" y="3094"/>
                    <a:pt x="3094" y="3040"/>
                    <a:pt x="3140" y="2980"/>
                  </a:cubicBezTo>
                  <a:cubicBezTo>
                    <a:pt x="3144" y="2974"/>
                    <a:pt x="3148" y="2969"/>
                    <a:pt x="3152" y="2963"/>
                  </a:cubicBezTo>
                  <a:cubicBezTo>
                    <a:pt x="3174" y="2933"/>
                    <a:pt x="3193" y="2901"/>
                    <a:pt x="3210" y="2869"/>
                  </a:cubicBezTo>
                  <a:cubicBezTo>
                    <a:pt x="3213" y="2863"/>
                    <a:pt x="3216" y="2857"/>
                    <a:pt x="3219" y="2851"/>
                  </a:cubicBezTo>
                  <a:cubicBezTo>
                    <a:pt x="3235" y="2818"/>
                    <a:pt x="3249" y="2784"/>
                    <a:pt x="3260" y="2749"/>
                  </a:cubicBezTo>
                  <a:cubicBezTo>
                    <a:pt x="3261" y="2746"/>
                    <a:pt x="3262" y="2744"/>
                    <a:pt x="3263" y="2742"/>
                  </a:cubicBezTo>
                  <a:cubicBezTo>
                    <a:pt x="3274" y="2706"/>
                    <a:pt x="3282" y="2668"/>
                    <a:pt x="3289" y="2630"/>
                  </a:cubicBezTo>
                  <a:cubicBezTo>
                    <a:pt x="3289" y="2625"/>
                    <a:pt x="3291" y="2621"/>
                    <a:pt x="3291" y="2617"/>
                  </a:cubicBezTo>
                  <a:lnTo>
                    <a:pt x="4210" y="2617"/>
                  </a:lnTo>
                  <a:lnTo>
                    <a:pt x="4210" y="3535"/>
                  </a:lnTo>
                  <a:cubicBezTo>
                    <a:pt x="4205" y="3536"/>
                    <a:pt x="4201" y="3537"/>
                    <a:pt x="4197" y="3538"/>
                  </a:cubicBezTo>
                  <a:cubicBezTo>
                    <a:pt x="4158" y="3544"/>
                    <a:pt x="4121" y="3552"/>
                    <a:pt x="4084" y="3564"/>
                  </a:cubicBezTo>
                  <a:cubicBezTo>
                    <a:pt x="4082" y="3565"/>
                    <a:pt x="4080" y="3566"/>
                    <a:pt x="4078" y="3566"/>
                  </a:cubicBezTo>
                  <a:cubicBezTo>
                    <a:pt x="4043" y="3578"/>
                    <a:pt x="4009" y="3592"/>
                    <a:pt x="3976" y="3608"/>
                  </a:cubicBezTo>
                  <a:cubicBezTo>
                    <a:pt x="3970" y="3611"/>
                    <a:pt x="3964" y="3614"/>
                    <a:pt x="3958" y="3617"/>
                  </a:cubicBezTo>
                  <a:cubicBezTo>
                    <a:pt x="3925" y="3634"/>
                    <a:pt x="3894" y="3653"/>
                    <a:pt x="3864" y="3674"/>
                  </a:cubicBezTo>
                  <a:cubicBezTo>
                    <a:pt x="3858" y="3678"/>
                    <a:pt x="3853" y="3683"/>
                    <a:pt x="3847" y="3687"/>
                  </a:cubicBezTo>
                  <a:cubicBezTo>
                    <a:pt x="3786" y="3732"/>
                    <a:pt x="3732" y="3786"/>
                    <a:pt x="3687" y="3847"/>
                  </a:cubicBezTo>
                  <a:cubicBezTo>
                    <a:pt x="3683" y="3853"/>
                    <a:pt x="3678" y="3858"/>
                    <a:pt x="3674" y="3864"/>
                  </a:cubicBezTo>
                  <a:cubicBezTo>
                    <a:pt x="3653" y="3894"/>
                    <a:pt x="3634" y="3925"/>
                    <a:pt x="3617" y="3958"/>
                  </a:cubicBezTo>
                  <a:cubicBezTo>
                    <a:pt x="3614" y="3964"/>
                    <a:pt x="3611" y="3970"/>
                    <a:pt x="3608" y="3976"/>
                  </a:cubicBezTo>
                  <a:cubicBezTo>
                    <a:pt x="3592" y="4009"/>
                    <a:pt x="3578" y="4043"/>
                    <a:pt x="3566" y="4078"/>
                  </a:cubicBezTo>
                  <a:cubicBezTo>
                    <a:pt x="3566" y="4080"/>
                    <a:pt x="3565" y="4082"/>
                    <a:pt x="3564" y="4084"/>
                  </a:cubicBezTo>
                  <a:cubicBezTo>
                    <a:pt x="3552" y="4121"/>
                    <a:pt x="3544" y="4158"/>
                    <a:pt x="3538" y="4197"/>
                  </a:cubicBezTo>
                  <a:cubicBezTo>
                    <a:pt x="3537" y="4201"/>
                    <a:pt x="3536" y="4205"/>
                    <a:pt x="3535" y="4210"/>
                  </a:cubicBezTo>
                  <a:lnTo>
                    <a:pt x="2617" y="4210"/>
                  </a:lnTo>
                  <a:lnTo>
                    <a:pt x="2617" y="3291"/>
                  </a:lnTo>
                  <a:close/>
                  <a:moveTo>
                    <a:pt x="2503" y="2389"/>
                  </a:moveTo>
                  <a:cubicBezTo>
                    <a:pt x="2440" y="2389"/>
                    <a:pt x="2389" y="2440"/>
                    <a:pt x="2389" y="2503"/>
                  </a:cubicBezTo>
                  <a:cubicBezTo>
                    <a:pt x="2389" y="2566"/>
                    <a:pt x="2338" y="2617"/>
                    <a:pt x="2276" y="2617"/>
                  </a:cubicBezTo>
                  <a:cubicBezTo>
                    <a:pt x="2213" y="2617"/>
                    <a:pt x="2162" y="2566"/>
                    <a:pt x="2162" y="2503"/>
                  </a:cubicBezTo>
                  <a:cubicBezTo>
                    <a:pt x="2162" y="2315"/>
                    <a:pt x="2315" y="2162"/>
                    <a:pt x="2503" y="2162"/>
                  </a:cubicBezTo>
                  <a:cubicBezTo>
                    <a:pt x="2566" y="2162"/>
                    <a:pt x="2617" y="2213"/>
                    <a:pt x="2617" y="2276"/>
                  </a:cubicBezTo>
                  <a:cubicBezTo>
                    <a:pt x="2617" y="2338"/>
                    <a:pt x="2566" y="2389"/>
                    <a:pt x="2503" y="2389"/>
                  </a:cubicBezTo>
                  <a:close/>
                  <a:moveTo>
                    <a:pt x="4324" y="3982"/>
                  </a:moveTo>
                  <a:cubicBezTo>
                    <a:pt x="4386" y="3982"/>
                    <a:pt x="4437" y="4033"/>
                    <a:pt x="4437" y="4096"/>
                  </a:cubicBezTo>
                  <a:cubicBezTo>
                    <a:pt x="4437" y="4159"/>
                    <a:pt x="4386" y="4210"/>
                    <a:pt x="4324" y="4210"/>
                  </a:cubicBezTo>
                  <a:cubicBezTo>
                    <a:pt x="4261" y="4210"/>
                    <a:pt x="4210" y="4261"/>
                    <a:pt x="4210" y="4324"/>
                  </a:cubicBezTo>
                  <a:cubicBezTo>
                    <a:pt x="4210" y="4386"/>
                    <a:pt x="4159" y="4437"/>
                    <a:pt x="4096" y="4437"/>
                  </a:cubicBezTo>
                  <a:cubicBezTo>
                    <a:pt x="4033" y="4437"/>
                    <a:pt x="3982" y="4386"/>
                    <a:pt x="3982" y="4324"/>
                  </a:cubicBezTo>
                  <a:cubicBezTo>
                    <a:pt x="3982" y="4135"/>
                    <a:pt x="4135" y="3982"/>
                    <a:pt x="4324" y="3982"/>
                  </a:cubicBezTo>
                  <a:close/>
                  <a:moveTo>
                    <a:pt x="1446" y="1256"/>
                  </a:moveTo>
                  <a:cubicBezTo>
                    <a:pt x="1467" y="1226"/>
                    <a:pt x="1486" y="1195"/>
                    <a:pt x="1503" y="1162"/>
                  </a:cubicBezTo>
                  <a:cubicBezTo>
                    <a:pt x="1506" y="1156"/>
                    <a:pt x="1509" y="1150"/>
                    <a:pt x="1512" y="1144"/>
                  </a:cubicBezTo>
                  <a:cubicBezTo>
                    <a:pt x="1528" y="1111"/>
                    <a:pt x="1542" y="1077"/>
                    <a:pt x="1554" y="1042"/>
                  </a:cubicBezTo>
                  <a:cubicBezTo>
                    <a:pt x="1554" y="1040"/>
                    <a:pt x="1555" y="1038"/>
                    <a:pt x="1556" y="1036"/>
                  </a:cubicBezTo>
                  <a:cubicBezTo>
                    <a:pt x="1568" y="999"/>
                    <a:pt x="1576" y="962"/>
                    <a:pt x="1582" y="923"/>
                  </a:cubicBezTo>
                  <a:cubicBezTo>
                    <a:pt x="1583" y="919"/>
                    <a:pt x="1584" y="915"/>
                    <a:pt x="1585" y="910"/>
                  </a:cubicBezTo>
                  <a:lnTo>
                    <a:pt x="3535" y="910"/>
                  </a:lnTo>
                  <a:cubicBezTo>
                    <a:pt x="3536" y="915"/>
                    <a:pt x="3537" y="919"/>
                    <a:pt x="3538" y="923"/>
                  </a:cubicBezTo>
                  <a:cubicBezTo>
                    <a:pt x="3544" y="962"/>
                    <a:pt x="3552" y="999"/>
                    <a:pt x="3564" y="1036"/>
                  </a:cubicBezTo>
                  <a:cubicBezTo>
                    <a:pt x="3565" y="1038"/>
                    <a:pt x="3566" y="1040"/>
                    <a:pt x="3566" y="1042"/>
                  </a:cubicBezTo>
                  <a:cubicBezTo>
                    <a:pt x="3578" y="1077"/>
                    <a:pt x="3592" y="1111"/>
                    <a:pt x="3608" y="1144"/>
                  </a:cubicBezTo>
                  <a:cubicBezTo>
                    <a:pt x="3611" y="1150"/>
                    <a:pt x="3614" y="1156"/>
                    <a:pt x="3617" y="1162"/>
                  </a:cubicBezTo>
                  <a:cubicBezTo>
                    <a:pt x="3634" y="1195"/>
                    <a:pt x="3653" y="1226"/>
                    <a:pt x="3674" y="1256"/>
                  </a:cubicBezTo>
                  <a:cubicBezTo>
                    <a:pt x="3678" y="1262"/>
                    <a:pt x="3683" y="1267"/>
                    <a:pt x="3687" y="1273"/>
                  </a:cubicBezTo>
                  <a:cubicBezTo>
                    <a:pt x="3732" y="1334"/>
                    <a:pt x="3786" y="1388"/>
                    <a:pt x="3847" y="1433"/>
                  </a:cubicBezTo>
                  <a:cubicBezTo>
                    <a:pt x="3853" y="1437"/>
                    <a:pt x="3858" y="1442"/>
                    <a:pt x="3864" y="1446"/>
                  </a:cubicBezTo>
                  <a:cubicBezTo>
                    <a:pt x="3894" y="1467"/>
                    <a:pt x="3925" y="1486"/>
                    <a:pt x="3958" y="1503"/>
                  </a:cubicBezTo>
                  <a:cubicBezTo>
                    <a:pt x="3964" y="1506"/>
                    <a:pt x="3970" y="1509"/>
                    <a:pt x="3976" y="1512"/>
                  </a:cubicBezTo>
                  <a:cubicBezTo>
                    <a:pt x="4009" y="1528"/>
                    <a:pt x="4043" y="1542"/>
                    <a:pt x="4078" y="1554"/>
                  </a:cubicBezTo>
                  <a:cubicBezTo>
                    <a:pt x="4080" y="1554"/>
                    <a:pt x="4082" y="1555"/>
                    <a:pt x="4084" y="1556"/>
                  </a:cubicBezTo>
                  <a:cubicBezTo>
                    <a:pt x="4121" y="1568"/>
                    <a:pt x="4158" y="1576"/>
                    <a:pt x="4197" y="1582"/>
                  </a:cubicBezTo>
                  <a:cubicBezTo>
                    <a:pt x="4201" y="1583"/>
                    <a:pt x="4205" y="1584"/>
                    <a:pt x="4210" y="1585"/>
                  </a:cubicBezTo>
                  <a:lnTo>
                    <a:pt x="4210" y="2389"/>
                  </a:lnTo>
                  <a:lnTo>
                    <a:pt x="3290" y="2389"/>
                  </a:lnTo>
                  <a:cubicBezTo>
                    <a:pt x="3235" y="2004"/>
                    <a:pt x="2904" y="1707"/>
                    <a:pt x="2503" y="1707"/>
                  </a:cubicBezTo>
                  <a:cubicBezTo>
                    <a:pt x="2324" y="1707"/>
                    <a:pt x="2160" y="1767"/>
                    <a:pt x="2027" y="1866"/>
                  </a:cubicBezTo>
                  <a:lnTo>
                    <a:pt x="1434" y="1273"/>
                  </a:lnTo>
                  <a:cubicBezTo>
                    <a:pt x="1438" y="1267"/>
                    <a:pt x="1442" y="1262"/>
                    <a:pt x="1446" y="1256"/>
                  </a:cubicBezTo>
                  <a:close/>
                  <a:moveTo>
                    <a:pt x="569" y="910"/>
                  </a:moveTo>
                  <a:cubicBezTo>
                    <a:pt x="506" y="910"/>
                    <a:pt x="455" y="859"/>
                    <a:pt x="455" y="796"/>
                  </a:cubicBezTo>
                  <a:cubicBezTo>
                    <a:pt x="455" y="608"/>
                    <a:pt x="608" y="455"/>
                    <a:pt x="796" y="455"/>
                  </a:cubicBezTo>
                  <a:cubicBezTo>
                    <a:pt x="859" y="455"/>
                    <a:pt x="910" y="506"/>
                    <a:pt x="910" y="569"/>
                  </a:cubicBezTo>
                  <a:cubicBezTo>
                    <a:pt x="910" y="632"/>
                    <a:pt x="859" y="683"/>
                    <a:pt x="796" y="683"/>
                  </a:cubicBezTo>
                  <a:cubicBezTo>
                    <a:pt x="734" y="683"/>
                    <a:pt x="683" y="734"/>
                    <a:pt x="683" y="796"/>
                  </a:cubicBezTo>
                  <a:cubicBezTo>
                    <a:pt x="683" y="859"/>
                    <a:pt x="632" y="910"/>
                    <a:pt x="569" y="910"/>
                  </a:cubicBezTo>
                  <a:close/>
                  <a:moveTo>
                    <a:pt x="796" y="4210"/>
                  </a:moveTo>
                  <a:cubicBezTo>
                    <a:pt x="734" y="4210"/>
                    <a:pt x="683" y="4261"/>
                    <a:pt x="683" y="4324"/>
                  </a:cubicBezTo>
                  <a:cubicBezTo>
                    <a:pt x="683" y="4386"/>
                    <a:pt x="632" y="4437"/>
                    <a:pt x="569" y="4437"/>
                  </a:cubicBezTo>
                  <a:cubicBezTo>
                    <a:pt x="506" y="4437"/>
                    <a:pt x="455" y="4386"/>
                    <a:pt x="455" y="4324"/>
                  </a:cubicBezTo>
                  <a:cubicBezTo>
                    <a:pt x="455" y="4135"/>
                    <a:pt x="608" y="3982"/>
                    <a:pt x="796" y="3982"/>
                  </a:cubicBezTo>
                  <a:cubicBezTo>
                    <a:pt x="859" y="3982"/>
                    <a:pt x="910" y="4033"/>
                    <a:pt x="910" y="4096"/>
                  </a:cubicBezTo>
                  <a:cubicBezTo>
                    <a:pt x="910" y="4159"/>
                    <a:pt x="859" y="4210"/>
                    <a:pt x="796" y="4210"/>
                  </a:cubicBezTo>
                  <a:close/>
                  <a:moveTo>
                    <a:pt x="1273" y="3687"/>
                  </a:moveTo>
                  <a:cubicBezTo>
                    <a:pt x="1267" y="3683"/>
                    <a:pt x="1262" y="3678"/>
                    <a:pt x="1256" y="3674"/>
                  </a:cubicBezTo>
                  <a:cubicBezTo>
                    <a:pt x="1226" y="3653"/>
                    <a:pt x="1195" y="3634"/>
                    <a:pt x="1162" y="3617"/>
                  </a:cubicBezTo>
                  <a:cubicBezTo>
                    <a:pt x="1156" y="3614"/>
                    <a:pt x="1150" y="3611"/>
                    <a:pt x="1144" y="3608"/>
                  </a:cubicBezTo>
                  <a:cubicBezTo>
                    <a:pt x="1111" y="3592"/>
                    <a:pt x="1077" y="3578"/>
                    <a:pt x="1042" y="3566"/>
                  </a:cubicBezTo>
                  <a:cubicBezTo>
                    <a:pt x="1040" y="3566"/>
                    <a:pt x="1038" y="3565"/>
                    <a:pt x="1036" y="3564"/>
                  </a:cubicBezTo>
                  <a:cubicBezTo>
                    <a:pt x="999" y="3552"/>
                    <a:pt x="962" y="3544"/>
                    <a:pt x="923" y="3538"/>
                  </a:cubicBezTo>
                  <a:cubicBezTo>
                    <a:pt x="919" y="3537"/>
                    <a:pt x="915" y="3536"/>
                    <a:pt x="910" y="3535"/>
                  </a:cubicBezTo>
                  <a:lnTo>
                    <a:pt x="910" y="1585"/>
                  </a:lnTo>
                  <a:cubicBezTo>
                    <a:pt x="915" y="1584"/>
                    <a:pt x="919" y="1583"/>
                    <a:pt x="923" y="1582"/>
                  </a:cubicBezTo>
                  <a:cubicBezTo>
                    <a:pt x="962" y="1576"/>
                    <a:pt x="999" y="1568"/>
                    <a:pt x="1036" y="1556"/>
                  </a:cubicBezTo>
                  <a:cubicBezTo>
                    <a:pt x="1038" y="1555"/>
                    <a:pt x="1040" y="1554"/>
                    <a:pt x="1042" y="1554"/>
                  </a:cubicBezTo>
                  <a:cubicBezTo>
                    <a:pt x="1077" y="1542"/>
                    <a:pt x="1111" y="1528"/>
                    <a:pt x="1144" y="1512"/>
                  </a:cubicBezTo>
                  <a:cubicBezTo>
                    <a:pt x="1150" y="1509"/>
                    <a:pt x="1156" y="1506"/>
                    <a:pt x="1162" y="1503"/>
                  </a:cubicBezTo>
                  <a:cubicBezTo>
                    <a:pt x="1195" y="1486"/>
                    <a:pt x="1226" y="1467"/>
                    <a:pt x="1256" y="1446"/>
                  </a:cubicBezTo>
                  <a:cubicBezTo>
                    <a:pt x="1262" y="1442"/>
                    <a:pt x="1267" y="1438"/>
                    <a:pt x="1273" y="1433"/>
                  </a:cubicBezTo>
                  <a:lnTo>
                    <a:pt x="1866" y="2027"/>
                  </a:lnTo>
                  <a:cubicBezTo>
                    <a:pt x="1767" y="2160"/>
                    <a:pt x="1707" y="2324"/>
                    <a:pt x="1707" y="2503"/>
                  </a:cubicBezTo>
                  <a:cubicBezTo>
                    <a:pt x="1707" y="2903"/>
                    <a:pt x="2004" y="3235"/>
                    <a:pt x="2389" y="3290"/>
                  </a:cubicBezTo>
                  <a:lnTo>
                    <a:pt x="2389" y="4210"/>
                  </a:lnTo>
                  <a:lnTo>
                    <a:pt x="1585" y="4210"/>
                  </a:lnTo>
                  <a:cubicBezTo>
                    <a:pt x="1584" y="4205"/>
                    <a:pt x="1583" y="4201"/>
                    <a:pt x="1582" y="4197"/>
                  </a:cubicBezTo>
                  <a:cubicBezTo>
                    <a:pt x="1576" y="4158"/>
                    <a:pt x="1568" y="4121"/>
                    <a:pt x="1556" y="4084"/>
                  </a:cubicBezTo>
                  <a:cubicBezTo>
                    <a:pt x="1555" y="4082"/>
                    <a:pt x="1554" y="4080"/>
                    <a:pt x="1554" y="4078"/>
                  </a:cubicBezTo>
                  <a:cubicBezTo>
                    <a:pt x="1542" y="4043"/>
                    <a:pt x="1528" y="4009"/>
                    <a:pt x="1512" y="3976"/>
                  </a:cubicBezTo>
                  <a:cubicBezTo>
                    <a:pt x="1509" y="3970"/>
                    <a:pt x="1506" y="3964"/>
                    <a:pt x="1503" y="3958"/>
                  </a:cubicBezTo>
                  <a:cubicBezTo>
                    <a:pt x="1486" y="3925"/>
                    <a:pt x="1467" y="3894"/>
                    <a:pt x="1446" y="3864"/>
                  </a:cubicBezTo>
                  <a:cubicBezTo>
                    <a:pt x="1442" y="3858"/>
                    <a:pt x="1437" y="3853"/>
                    <a:pt x="1433" y="3847"/>
                  </a:cubicBezTo>
                  <a:cubicBezTo>
                    <a:pt x="1388" y="3786"/>
                    <a:pt x="1334" y="3732"/>
                    <a:pt x="1273" y="3687"/>
                  </a:cubicBezTo>
                  <a:close/>
                  <a:moveTo>
                    <a:pt x="1382" y="4862"/>
                  </a:moveTo>
                  <a:cubicBezTo>
                    <a:pt x="1488" y="4746"/>
                    <a:pt x="1560" y="4600"/>
                    <a:pt x="1584" y="4437"/>
                  </a:cubicBezTo>
                  <a:lnTo>
                    <a:pt x="2389" y="4437"/>
                  </a:lnTo>
                  <a:lnTo>
                    <a:pt x="2389" y="5243"/>
                  </a:lnTo>
                  <a:cubicBezTo>
                    <a:pt x="2227" y="5266"/>
                    <a:pt x="2080" y="5339"/>
                    <a:pt x="1965" y="5445"/>
                  </a:cubicBezTo>
                  <a:lnTo>
                    <a:pt x="1382" y="4862"/>
                  </a:lnTo>
                  <a:close/>
                  <a:moveTo>
                    <a:pt x="2503" y="5916"/>
                  </a:moveTo>
                  <a:cubicBezTo>
                    <a:pt x="2440" y="5916"/>
                    <a:pt x="2389" y="5968"/>
                    <a:pt x="2389" y="6030"/>
                  </a:cubicBezTo>
                  <a:cubicBezTo>
                    <a:pt x="2389" y="6093"/>
                    <a:pt x="2338" y="6144"/>
                    <a:pt x="2276" y="6144"/>
                  </a:cubicBezTo>
                  <a:cubicBezTo>
                    <a:pt x="2213" y="6144"/>
                    <a:pt x="2162" y="6093"/>
                    <a:pt x="2162" y="6030"/>
                  </a:cubicBezTo>
                  <a:cubicBezTo>
                    <a:pt x="2162" y="5842"/>
                    <a:pt x="2315" y="5689"/>
                    <a:pt x="2503" y="5689"/>
                  </a:cubicBezTo>
                  <a:cubicBezTo>
                    <a:pt x="2566" y="5689"/>
                    <a:pt x="2617" y="5740"/>
                    <a:pt x="2617" y="5803"/>
                  </a:cubicBezTo>
                  <a:cubicBezTo>
                    <a:pt x="2617" y="5865"/>
                    <a:pt x="2566" y="5916"/>
                    <a:pt x="2503" y="5916"/>
                  </a:cubicBezTo>
                  <a:close/>
                  <a:moveTo>
                    <a:pt x="5381" y="5571"/>
                  </a:moveTo>
                  <a:cubicBezTo>
                    <a:pt x="5360" y="5601"/>
                    <a:pt x="5340" y="5632"/>
                    <a:pt x="5324" y="5665"/>
                  </a:cubicBezTo>
                  <a:cubicBezTo>
                    <a:pt x="5320" y="5671"/>
                    <a:pt x="5318" y="5677"/>
                    <a:pt x="5315" y="5683"/>
                  </a:cubicBezTo>
                  <a:cubicBezTo>
                    <a:pt x="5299" y="5716"/>
                    <a:pt x="5284" y="5750"/>
                    <a:pt x="5273" y="5785"/>
                  </a:cubicBezTo>
                  <a:cubicBezTo>
                    <a:pt x="5272" y="5787"/>
                    <a:pt x="5271" y="5789"/>
                    <a:pt x="5271" y="5791"/>
                  </a:cubicBezTo>
                  <a:cubicBezTo>
                    <a:pt x="5259" y="5827"/>
                    <a:pt x="5251" y="5865"/>
                    <a:pt x="5245" y="5904"/>
                  </a:cubicBezTo>
                  <a:cubicBezTo>
                    <a:pt x="5244" y="5908"/>
                    <a:pt x="5243" y="5912"/>
                    <a:pt x="5242" y="5916"/>
                  </a:cubicBezTo>
                  <a:lnTo>
                    <a:pt x="3291" y="5916"/>
                  </a:lnTo>
                  <a:cubicBezTo>
                    <a:pt x="3291" y="5912"/>
                    <a:pt x="3289" y="5908"/>
                    <a:pt x="3289" y="5904"/>
                  </a:cubicBezTo>
                  <a:cubicBezTo>
                    <a:pt x="3282" y="5865"/>
                    <a:pt x="3274" y="5827"/>
                    <a:pt x="3263" y="5791"/>
                  </a:cubicBezTo>
                  <a:cubicBezTo>
                    <a:pt x="3262" y="5789"/>
                    <a:pt x="3261" y="5787"/>
                    <a:pt x="3260" y="5785"/>
                  </a:cubicBezTo>
                  <a:cubicBezTo>
                    <a:pt x="3249" y="5750"/>
                    <a:pt x="3235" y="5716"/>
                    <a:pt x="3219" y="5683"/>
                  </a:cubicBezTo>
                  <a:cubicBezTo>
                    <a:pt x="3216" y="5677"/>
                    <a:pt x="3213" y="5671"/>
                    <a:pt x="3210" y="5665"/>
                  </a:cubicBezTo>
                  <a:cubicBezTo>
                    <a:pt x="3193" y="5632"/>
                    <a:pt x="3174" y="5600"/>
                    <a:pt x="3152" y="5571"/>
                  </a:cubicBezTo>
                  <a:cubicBezTo>
                    <a:pt x="3148" y="5565"/>
                    <a:pt x="3144" y="5559"/>
                    <a:pt x="3140" y="5554"/>
                  </a:cubicBezTo>
                  <a:cubicBezTo>
                    <a:pt x="3094" y="5493"/>
                    <a:pt x="3040" y="5439"/>
                    <a:pt x="2980" y="5394"/>
                  </a:cubicBezTo>
                  <a:cubicBezTo>
                    <a:pt x="2974" y="5389"/>
                    <a:pt x="2969" y="5385"/>
                    <a:pt x="2963" y="5381"/>
                  </a:cubicBezTo>
                  <a:cubicBezTo>
                    <a:pt x="2933" y="5360"/>
                    <a:pt x="2901" y="5340"/>
                    <a:pt x="2869" y="5323"/>
                  </a:cubicBezTo>
                  <a:cubicBezTo>
                    <a:pt x="2863" y="5320"/>
                    <a:pt x="2857" y="5318"/>
                    <a:pt x="2851" y="5315"/>
                  </a:cubicBezTo>
                  <a:cubicBezTo>
                    <a:pt x="2818" y="5299"/>
                    <a:pt x="2784" y="5284"/>
                    <a:pt x="2749" y="5273"/>
                  </a:cubicBezTo>
                  <a:cubicBezTo>
                    <a:pt x="2746" y="5272"/>
                    <a:pt x="2744" y="5271"/>
                    <a:pt x="2742" y="5271"/>
                  </a:cubicBezTo>
                  <a:cubicBezTo>
                    <a:pt x="2706" y="5259"/>
                    <a:pt x="2668" y="5251"/>
                    <a:pt x="2630" y="5245"/>
                  </a:cubicBezTo>
                  <a:cubicBezTo>
                    <a:pt x="2625" y="5244"/>
                    <a:pt x="2621" y="5243"/>
                    <a:pt x="2617" y="5242"/>
                  </a:cubicBezTo>
                  <a:lnTo>
                    <a:pt x="2617" y="4437"/>
                  </a:lnTo>
                  <a:lnTo>
                    <a:pt x="3536" y="4437"/>
                  </a:lnTo>
                  <a:cubicBezTo>
                    <a:pt x="3592" y="4823"/>
                    <a:pt x="3923" y="5120"/>
                    <a:pt x="4324" y="5120"/>
                  </a:cubicBezTo>
                  <a:cubicBezTo>
                    <a:pt x="4502" y="5120"/>
                    <a:pt x="4667" y="5060"/>
                    <a:pt x="4800" y="4960"/>
                  </a:cubicBezTo>
                  <a:lnTo>
                    <a:pt x="5393" y="5554"/>
                  </a:lnTo>
                  <a:cubicBezTo>
                    <a:pt x="5389" y="5560"/>
                    <a:pt x="5385" y="5565"/>
                    <a:pt x="5381" y="5571"/>
                  </a:cubicBezTo>
                  <a:close/>
                  <a:moveTo>
                    <a:pt x="5664" y="5324"/>
                  </a:moveTo>
                  <a:cubicBezTo>
                    <a:pt x="5632" y="5340"/>
                    <a:pt x="5601" y="5360"/>
                    <a:pt x="5571" y="5381"/>
                  </a:cubicBezTo>
                  <a:cubicBezTo>
                    <a:pt x="5565" y="5385"/>
                    <a:pt x="5560" y="5389"/>
                    <a:pt x="5554" y="5393"/>
                  </a:cubicBezTo>
                  <a:lnTo>
                    <a:pt x="4960" y="4800"/>
                  </a:lnTo>
                  <a:cubicBezTo>
                    <a:pt x="5060" y="4667"/>
                    <a:pt x="5120" y="4502"/>
                    <a:pt x="5120" y="4324"/>
                  </a:cubicBezTo>
                  <a:cubicBezTo>
                    <a:pt x="5120" y="3923"/>
                    <a:pt x="4823" y="3592"/>
                    <a:pt x="4437" y="3536"/>
                  </a:cubicBezTo>
                  <a:lnTo>
                    <a:pt x="4437" y="2617"/>
                  </a:lnTo>
                  <a:lnTo>
                    <a:pt x="5242" y="2617"/>
                  </a:lnTo>
                  <a:cubicBezTo>
                    <a:pt x="5243" y="2621"/>
                    <a:pt x="5244" y="2625"/>
                    <a:pt x="5245" y="2630"/>
                  </a:cubicBezTo>
                  <a:cubicBezTo>
                    <a:pt x="5251" y="2668"/>
                    <a:pt x="5259" y="2706"/>
                    <a:pt x="5271" y="2742"/>
                  </a:cubicBezTo>
                  <a:cubicBezTo>
                    <a:pt x="5271" y="2744"/>
                    <a:pt x="5272" y="2746"/>
                    <a:pt x="5273" y="2749"/>
                  </a:cubicBezTo>
                  <a:cubicBezTo>
                    <a:pt x="5284" y="2784"/>
                    <a:pt x="5299" y="2818"/>
                    <a:pt x="5315" y="2850"/>
                  </a:cubicBezTo>
                  <a:cubicBezTo>
                    <a:pt x="5318" y="2857"/>
                    <a:pt x="5320" y="2863"/>
                    <a:pt x="5324" y="2869"/>
                  </a:cubicBezTo>
                  <a:cubicBezTo>
                    <a:pt x="5340" y="2901"/>
                    <a:pt x="5360" y="2933"/>
                    <a:pt x="5381" y="2963"/>
                  </a:cubicBezTo>
                  <a:cubicBezTo>
                    <a:pt x="5385" y="2968"/>
                    <a:pt x="5390" y="2974"/>
                    <a:pt x="5394" y="2980"/>
                  </a:cubicBezTo>
                  <a:cubicBezTo>
                    <a:pt x="5416" y="3010"/>
                    <a:pt x="5441" y="3039"/>
                    <a:pt x="5467" y="3066"/>
                  </a:cubicBezTo>
                  <a:lnTo>
                    <a:pt x="5467" y="3066"/>
                  </a:lnTo>
                  <a:cubicBezTo>
                    <a:pt x="5494" y="3093"/>
                    <a:pt x="5523" y="3117"/>
                    <a:pt x="5553" y="3139"/>
                  </a:cubicBezTo>
                  <a:cubicBezTo>
                    <a:pt x="5559" y="3144"/>
                    <a:pt x="5565" y="3148"/>
                    <a:pt x="5571" y="3153"/>
                  </a:cubicBezTo>
                  <a:cubicBezTo>
                    <a:pt x="5601" y="3174"/>
                    <a:pt x="5632" y="3193"/>
                    <a:pt x="5664" y="3210"/>
                  </a:cubicBezTo>
                  <a:cubicBezTo>
                    <a:pt x="5671" y="3213"/>
                    <a:pt x="5677" y="3216"/>
                    <a:pt x="5683" y="3219"/>
                  </a:cubicBezTo>
                  <a:cubicBezTo>
                    <a:pt x="5716" y="3235"/>
                    <a:pt x="5749" y="3249"/>
                    <a:pt x="5784" y="3260"/>
                  </a:cubicBezTo>
                  <a:cubicBezTo>
                    <a:pt x="5787" y="3261"/>
                    <a:pt x="5789" y="3262"/>
                    <a:pt x="5791" y="3263"/>
                  </a:cubicBezTo>
                  <a:cubicBezTo>
                    <a:pt x="5827" y="3274"/>
                    <a:pt x="5865" y="3282"/>
                    <a:pt x="5904" y="3289"/>
                  </a:cubicBezTo>
                  <a:cubicBezTo>
                    <a:pt x="5908" y="3289"/>
                    <a:pt x="5912" y="3291"/>
                    <a:pt x="5916" y="3291"/>
                  </a:cubicBezTo>
                  <a:lnTo>
                    <a:pt x="5916" y="5242"/>
                  </a:lnTo>
                  <a:cubicBezTo>
                    <a:pt x="5912" y="5243"/>
                    <a:pt x="5908" y="5244"/>
                    <a:pt x="5904" y="5245"/>
                  </a:cubicBezTo>
                  <a:cubicBezTo>
                    <a:pt x="5865" y="5251"/>
                    <a:pt x="5827" y="5259"/>
                    <a:pt x="5791" y="5271"/>
                  </a:cubicBezTo>
                  <a:cubicBezTo>
                    <a:pt x="5789" y="5271"/>
                    <a:pt x="5787" y="5272"/>
                    <a:pt x="5784" y="5273"/>
                  </a:cubicBezTo>
                  <a:cubicBezTo>
                    <a:pt x="5749" y="5284"/>
                    <a:pt x="5716" y="5299"/>
                    <a:pt x="5683" y="5315"/>
                  </a:cubicBezTo>
                  <a:cubicBezTo>
                    <a:pt x="5677" y="5318"/>
                    <a:pt x="5671" y="5320"/>
                    <a:pt x="5664" y="5324"/>
                  </a:cubicBezTo>
                  <a:close/>
                  <a:moveTo>
                    <a:pt x="6030" y="5916"/>
                  </a:moveTo>
                  <a:cubicBezTo>
                    <a:pt x="5967" y="5916"/>
                    <a:pt x="5916" y="5968"/>
                    <a:pt x="5916" y="6030"/>
                  </a:cubicBezTo>
                  <a:cubicBezTo>
                    <a:pt x="5916" y="6093"/>
                    <a:pt x="5866" y="6144"/>
                    <a:pt x="5803" y="6144"/>
                  </a:cubicBezTo>
                  <a:cubicBezTo>
                    <a:pt x="5740" y="6144"/>
                    <a:pt x="5689" y="6093"/>
                    <a:pt x="5689" y="6030"/>
                  </a:cubicBezTo>
                  <a:cubicBezTo>
                    <a:pt x="5689" y="5842"/>
                    <a:pt x="5842" y="5689"/>
                    <a:pt x="6030" y="5689"/>
                  </a:cubicBezTo>
                  <a:cubicBezTo>
                    <a:pt x="6093" y="5689"/>
                    <a:pt x="6144" y="5740"/>
                    <a:pt x="6144" y="5803"/>
                  </a:cubicBezTo>
                  <a:cubicBezTo>
                    <a:pt x="6144" y="5865"/>
                    <a:pt x="6093" y="5916"/>
                    <a:pt x="6030" y="59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confont-11712-5589037"/>
            <p:cNvSpPr/>
            <p:nvPr/>
          </p:nvSpPr>
          <p:spPr>
            <a:xfrm>
              <a:off x="1524" y="9171"/>
              <a:ext cx="709" cy="692"/>
            </a:xfrm>
            <a:custGeom>
              <a:avLst/>
              <a:gdLst>
                <a:gd name="T0" fmla="*/ 2685 w 12878"/>
                <a:gd name="T1" fmla="*/ 1598 h 12546"/>
                <a:gd name="T2" fmla="*/ 3443 w 12878"/>
                <a:gd name="T3" fmla="*/ 2357 h 12546"/>
                <a:gd name="T4" fmla="*/ 3045 w 12878"/>
                <a:gd name="T5" fmla="*/ 2713 h 12546"/>
                <a:gd name="T6" fmla="*/ 3045 w 12878"/>
                <a:gd name="T7" fmla="*/ 9501 h 12546"/>
                <a:gd name="T8" fmla="*/ 9833 w 12878"/>
                <a:gd name="T9" fmla="*/ 9501 h 12546"/>
                <a:gd name="T10" fmla="*/ 9833 w 12878"/>
                <a:gd name="T11" fmla="*/ 2713 h 12546"/>
                <a:gd name="T12" fmla="*/ 5649 w 12878"/>
                <a:gd name="T13" fmla="*/ 1372 h 12546"/>
                <a:gd name="T14" fmla="*/ 5371 w 12878"/>
                <a:gd name="T15" fmla="*/ 338 h 12546"/>
                <a:gd name="T16" fmla="*/ 10587 w 12878"/>
                <a:gd name="T17" fmla="*/ 1959 h 12546"/>
                <a:gd name="T18" fmla="*/ 10587 w 12878"/>
                <a:gd name="T19" fmla="*/ 10255 h 12546"/>
                <a:gd name="T20" fmla="*/ 2291 w 12878"/>
                <a:gd name="T21" fmla="*/ 10255 h 12546"/>
                <a:gd name="T22" fmla="*/ 2291 w 12878"/>
                <a:gd name="T23" fmla="*/ 1959 h 12546"/>
                <a:gd name="T24" fmla="*/ 2685 w 12878"/>
                <a:gd name="T25" fmla="*/ 1598 h 12546"/>
                <a:gd name="T26" fmla="*/ 7005 w 12878"/>
                <a:gd name="T27" fmla="*/ 5918 h 12546"/>
                <a:gd name="T28" fmla="*/ 6250 w 12878"/>
                <a:gd name="T29" fmla="*/ 6673 h 12546"/>
                <a:gd name="T30" fmla="*/ 2102 w 12878"/>
                <a:gd name="T31" fmla="*/ 2524 h 12546"/>
                <a:gd name="T32" fmla="*/ 2856 w 12878"/>
                <a:gd name="T33" fmla="*/ 1770 h 12546"/>
                <a:gd name="T34" fmla="*/ 7005 w 12878"/>
                <a:gd name="T35" fmla="*/ 5918 h 12546"/>
                <a:gd name="T36" fmla="*/ 3855 w 12878"/>
                <a:gd name="T37" fmla="*/ 4278 h 12546"/>
                <a:gd name="T38" fmla="*/ 4602 w 12878"/>
                <a:gd name="T39" fmla="*/ 3516 h 12546"/>
                <a:gd name="T40" fmla="*/ 5371 w 12878"/>
                <a:gd name="T41" fmla="*/ 4285 h 12546"/>
                <a:gd name="T42" fmla="*/ 4973 w 12878"/>
                <a:gd name="T43" fmla="*/ 4598 h 12546"/>
                <a:gd name="T44" fmla="*/ 4628 w 12878"/>
                <a:gd name="T45" fmla="*/ 5050 h 12546"/>
                <a:gd name="T46" fmla="*/ 3855 w 12878"/>
                <a:gd name="T47" fmla="*/ 4278 h 12546"/>
                <a:gd name="T48" fmla="*/ 3302 w 12878"/>
                <a:gd name="T49" fmla="*/ 5745 h 12546"/>
                <a:gd name="T50" fmla="*/ 4350 w 12878"/>
                <a:gd name="T51" fmla="*/ 6025 h 12546"/>
                <a:gd name="T52" fmla="*/ 5640 w 12878"/>
                <a:gd name="T53" fmla="*/ 8067 h 12546"/>
                <a:gd name="T54" fmla="*/ 8009 w 12878"/>
                <a:gd name="T55" fmla="*/ 7596 h 12546"/>
                <a:gd name="T56" fmla="*/ 8420 w 12878"/>
                <a:gd name="T57" fmla="*/ 5217 h 12546"/>
                <a:gd name="T58" fmla="*/ 6347 w 12878"/>
                <a:gd name="T59" fmla="*/ 3978 h 12546"/>
                <a:gd name="T60" fmla="*/ 6067 w 12878"/>
                <a:gd name="T61" fmla="*/ 2934 h 12546"/>
                <a:gd name="T62" fmla="*/ 8744 w 12878"/>
                <a:gd name="T63" fmla="*/ 3844 h 12546"/>
                <a:gd name="T64" fmla="*/ 8744 w 12878"/>
                <a:gd name="T65" fmla="*/ 8370 h 12546"/>
                <a:gd name="T66" fmla="*/ 4219 w 12878"/>
                <a:gd name="T67" fmla="*/ 8370 h 12546"/>
                <a:gd name="T68" fmla="*/ 3302 w 12878"/>
                <a:gd name="T69" fmla="*/ 5745 h 1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78" h="12546">
                  <a:moveTo>
                    <a:pt x="2685" y="1598"/>
                  </a:moveTo>
                  <a:lnTo>
                    <a:pt x="3443" y="2357"/>
                  </a:lnTo>
                  <a:cubicBezTo>
                    <a:pt x="3305" y="2467"/>
                    <a:pt x="3172" y="2585"/>
                    <a:pt x="3045" y="2713"/>
                  </a:cubicBezTo>
                  <a:cubicBezTo>
                    <a:pt x="1170" y="4588"/>
                    <a:pt x="1170" y="7626"/>
                    <a:pt x="3045" y="9501"/>
                  </a:cubicBezTo>
                  <a:cubicBezTo>
                    <a:pt x="4920" y="11376"/>
                    <a:pt x="7958" y="11376"/>
                    <a:pt x="9833" y="9501"/>
                  </a:cubicBezTo>
                  <a:cubicBezTo>
                    <a:pt x="11708" y="7626"/>
                    <a:pt x="11708" y="4588"/>
                    <a:pt x="9833" y="2713"/>
                  </a:cubicBezTo>
                  <a:cubicBezTo>
                    <a:pt x="8694" y="1574"/>
                    <a:pt x="7125" y="1127"/>
                    <a:pt x="5649" y="1372"/>
                  </a:cubicBezTo>
                  <a:lnTo>
                    <a:pt x="5371" y="338"/>
                  </a:lnTo>
                  <a:cubicBezTo>
                    <a:pt x="7205" y="0"/>
                    <a:pt x="9169" y="540"/>
                    <a:pt x="10587" y="1959"/>
                  </a:cubicBezTo>
                  <a:cubicBezTo>
                    <a:pt x="12878" y="4250"/>
                    <a:pt x="12878" y="7964"/>
                    <a:pt x="10587" y="10255"/>
                  </a:cubicBezTo>
                  <a:cubicBezTo>
                    <a:pt x="8296" y="12546"/>
                    <a:pt x="4582" y="12546"/>
                    <a:pt x="2291" y="10255"/>
                  </a:cubicBezTo>
                  <a:cubicBezTo>
                    <a:pt x="0" y="7964"/>
                    <a:pt x="0" y="4250"/>
                    <a:pt x="2291" y="1959"/>
                  </a:cubicBezTo>
                  <a:cubicBezTo>
                    <a:pt x="2418" y="1832"/>
                    <a:pt x="2549" y="1712"/>
                    <a:pt x="2685" y="1598"/>
                  </a:cubicBezTo>
                  <a:close/>
                  <a:moveTo>
                    <a:pt x="7005" y="5918"/>
                  </a:moveTo>
                  <a:lnTo>
                    <a:pt x="6250" y="6673"/>
                  </a:lnTo>
                  <a:lnTo>
                    <a:pt x="2102" y="2524"/>
                  </a:lnTo>
                  <a:lnTo>
                    <a:pt x="2856" y="1770"/>
                  </a:lnTo>
                  <a:lnTo>
                    <a:pt x="7005" y="5918"/>
                  </a:lnTo>
                  <a:close/>
                  <a:moveTo>
                    <a:pt x="3855" y="4278"/>
                  </a:moveTo>
                  <a:cubicBezTo>
                    <a:pt x="4060" y="3984"/>
                    <a:pt x="4313" y="3727"/>
                    <a:pt x="4602" y="3516"/>
                  </a:cubicBezTo>
                  <a:lnTo>
                    <a:pt x="5371" y="4285"/>
                  </a:lnTo>
                  <a:cubicBezTo>
                    <a:pt x="5226" y="4373"/>
                    <a:pt x="5093" y="4479"/>
                    <a:pt x="4973" y="4598"/>
                  </a:cubicBezTo>
                  <a:cubicBezTo>
                    <a:pt x="4838" y="4733"/>
                    <a:pt x="4722" y="4885"/>
                    <a:pt x="4628" y="5050"/>
                  </a:cubicBezTo>
                  <a:lnTo>
                    <a:pt x="3855" y="4278"/>
                  </a:lnTo>
                  <a:close/>
                  <a:moveTo>
                    <a:pt x="3302" y="5745"/>
                  </a:moveTo>
                  <a:lnTo>
                    <a:pt x="4350" y="6025"/>
                  </a:lnTo>
                  <a:cubicBezTo>
                    <a:pt x="4316" y="6907"/>
                    <a:pt x="4829" y="7719"/>
                    <a:pt x="5640" y="8067"/>
                  </a:cubicBezTo>
                  <a:cubicBezTo>
                    <a:pt x="6451" y="8415"/>
                    <a:pt x="7393" y="8228"/>
                    <a:pt x="8009" y="7596"/>
                  </a:cubicBezTo>
                  <a:cubicBezTo>
                    <a:pt x="8625" y="6965"/>
                    <a:pt x="8789" y="6019"/>
                    <a:pt x="8420" y="5217"/>
                  </a:cubicBezTo>
                  <a:cubicBezTo>
                    <a:pt x="8052" y="4415"/>
                    <a:pt x="7228" y="3922"/>
                    <a:pt x="6347" y="3978"/>
                  </a:cubicBezTo>
                  <a:lnTo>
                    <a:pt x="6067" y="2934"/>
                  </a:lnTo>
                  <a:cubicBezTo>
                    <a:pt x="7052" y="2804"/>
                    <a:pt x="8042" y="3141"/>
                    <a:pt x="8744" y="3844"/>
                  </a:cubicBezTo>
                  <a:cubicBezTo>
                    <a:pt x="9994" y="5094"/>
                    <a:pt x="9994" y="7120"/>
                    <a:pt x="8744" y="8370"/>
                  </a:cubicBezTo>
                  <a:cubicBezTo>
                    <a:pt x="7494" y="9620"/>
                    <a:pt x="5468" y="9620"/>
                    <a:pt x="4219" y="8370"/>
                  </a:cubicBezTo>
                  <a:cubicBezTo>
                    <a:pt x="3528" y="7681"/>
                    <a:pt x="3191" y="6714"/>
                    <a:pt x="3302" y="57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91160" y="1812925"/>
            <a:ext cx="7820025" cy="3806190"/>
            <a:chOff x="616" y="2855"/>
            <a:chExt cx="12315" cy="5994"/>
          </a:xfrm>
        </p:grpSpPr>
        <p:pic>
          <p:nvPicPr>
            <p:cNvPr id="79" name="图片 78" descr="G:\08-公司对外PPT文件资料\02-图片资料\05-产品介绍\01-光学产品\03-车载镜头\01-第一排第一个.jpg01-第一排第一个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605" y="2942"/>
              <a:ext cx="2196" cy="1464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88" name="图片 87" descr="车载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37" y="4938"/>
              <a:ext cx="7033" cy="2055"/>
            </a:xfrm>
            <a:prstGeom prst="rect">
              <a:avLst/>
            </a:prstGeom>
          </p:spPr>
        </p:pic>
        <p:pic>
          <p:nvPicPr>
            <p:cNvPr id="89" name="图片 88" descr="G:\08-公司对外PPT文件资料\02-图片资料\05-产品介绍\01-光学产品\03-车载镜头\06-第二排第三个.jpg06-第二排第三个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303" y="2942"/>
              <a:ext cx="2141" cy="1429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90" name="图片 89" descr="G:\08-公司对外PPT文件资料\02-图片资料\05-产品介绍\01-光学产品\03-车载镜头\02-第一排第二个.jpg02-第一排第二个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5790" y="2855"/>
              <a:ext cx="2198" cy="1465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91" name="图片 90" descr="G:\08-公司对外PPT文件资料\02-图片资料\05-产品介绍\01-光学产品\03-车载镜头\04-第二排第一个.JPG04-第二排第一个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604" y="6899"/>
              <a:ext cx="2200" cy="1467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92" name="图片 91" descr="G:\08-公司对外PPT文件资料\02-图片资料\05-产品介绍\01-光学产品\03-车载镜头\05-第二排第二个.jpg05-第二排第二个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5759" y="6899"/>
              <a:ext cx="2201" cy="1467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93" name="图片 92" descr="G:\08-公司对外PPT文件资料\02-图片资料\05-产品介绍\01-光学产品\03-车载镜头\03-第一排第三个.jpg03-第一排第三个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0244" y="6899"/>
              <a:ext cx="2200" cy="1467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cxnSp>
          <p:nvCxnSpPr>
            <p:cNvPr id="94" name="肘形连接符 93"/>
            <p:cNvCxnSpPr>
              <a:endCxn id="90" idx="1"/>
            </p:cNvCxnSpPr>
            <p:nvPr/>
          </p:nvCxnSpPr>
          <p:spPr>
            <a:xfrm rot="16200000" flipV="1">
              <a:off x="5270" y="4108"/>
              <a:ext cx="1494" cy="454"/>
            </a:xfrm>
            <a:prstGeom prst="bentConnector4">
              <a:avLst>
                <a:gd name="adj1" fmla="val 17938"/>
                <a:gd name="adj2" fmla="val 182599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肘形连接符 94"/>
            <p:cNvCxnSpPr>
              <a:endCxn id="79" idx="3"/>
            </p:cNvCxnSpPr>
            <p:nvPr/>
          </p:nvCxnSpPr>
          <p:spPr>
            <a:xfrm rot="10800000">
              <a:off x="3800" y="3674"/>
              <a:ext cx="2335" cy="1429"/>
            </a:xfrm>
            <a:prstGeom prst="bentConnector3">
              <a:avLst>
                <a:gd name="adj1" fmla="val 76097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肘形连接符 95"/>
            <p:cNvCxnSpPr>
              <a:endCxn id="91" idx="0"/>
            </p:cNvCxnSpPr>
            <p:nvPr/>
          </p:nvCxnSpPr>
          <p:spPr>
            <a:xfrm rot="10800000" flipV="1">
              <a:off x="2703" y="5431"/>
              <a:ext cx="2891" cy="1468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肘形连接符 96"/>
            <p:cNvCxnSpPr/>
            <p:nvPr/>
          </p:nvCxnSpPr>
          <p:spPr>
            <a:xfrm rot="5400000" flipV="1">
              <a:off x="5646" y="5687"/>
              <a:ext cx="1468" cy="958"/>
            </a:xfrm>
            <a:prstGeom prst="bentConnector3">
              <a:avLst>
                <a:gd name="adj1" fmla="val 50068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3365" y="6237"/>
              <a:ext cx="1" cy="53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肘形连接符 98"/>
            <p:cNvCxnSpPr>
              <a:endCxn id="92" idx="1"/>
            </p:cNvCxnSpPr>
            <p:nvPr/>
          </p:nvCxnSpPr>
          <p:spPr>
            <a:xfrm>
              <a:off x="3352" y="6768"/>
              <a:ext cx="2407" cy="885"/>
            </a:xfrm>
            <a:prstGeom prst="bentConnector3">
              <a:avLst>
                <a:gd name="adj1" fmla="val 34150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10286" y="6242"/>
              <a:ext cx="3" cy="51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肘形连接符 100"/>
            <p:cNvCxnSpPr/>
            <p:nvPr/>
          </p:nvCxnSpPr>
          <p:spPr>
            <a:xfrm rot="10800000" flipV="1">
              <a:off x="8002" y="6750"/>
              <a:ext cx="2276" cy="917"/>
            </a:xfrm>
            <a:prstGeom prst="bentConnector3">
              <a:avLst>
                <a:gd name="adj1" fmla="val 18321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肘形连接符 101"/>
            <p:cNvCxnSpPr>
              <a:endCxn id="89" idx="1"/>
            </p:cNvCxnSpPr>
            <p:nvPr/>
          </p:nvCxnSpPr>
          <p:spPr>
            <a:xfrm flipV="1">
              <a:off x="6036" y="3657"/>
              <a:ext cx="4267" cy="1774"/>
            </a:xfrm>
            <a:prstGeom prst="bentConnector3">
              <a:avLst>
                <a:gd name="adj1" fmla="val 88778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215" y="5719"/>
              <a:ext cx="1161" cy="1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11357" y="5725"/>
              <a:ext cx="7" cy="114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本框 104"/>
            <p:cNvSpPr txBox="1"/>
            <p:nvPr/>
          </p:nvSpPr>
          <p:spPr>
            <a:xfrm>
              <a:off x="1604" y="4445"/>
              <a:ext cx="223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行车记录镜头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5737" y="4358"/>
              <a:ext cx="223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自动驾驶感知镜头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0271" y="4358"/>
              <a:ext cx="223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盲点检测镜头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616" y="8415"/>
              <a:ext cx="420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驾驶员疲劳提醒镜头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5728" y="8403"/>
              <a:ext cx="223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全景泊车镜头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9695" y="8403"/>
              <a:ext cx="3236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倒车影像镜头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肘形连接符 6"/>
          <p:cNvCxnSpPr/>
          <p:nvPr/>
        </p:nvCxnSpPr>
        <p:spPr>
          <a:xfrm rot="16200000" flipV="1">
            <a:off x="4863465" y="2538095"/>
            <a:ext cx="908050" cy="430530"/>
          </a:xfrm>
          <a:prstGeom prst="bentConnector3">
            <a:avLst>
              <a:gd name="adj1" fmla="val 103496"/>
            </a:avLst>
          </a:prstGeom>
          <a:ln w="190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6100" y="1864360"/>
            <a:ext cx="7977505" cy="3700145"/>
            <a:chOff x="860" y="2936"/>
            <a:chExt cx="12563" cy="5827"/>
          </a:xfrm>
        </p:grpSpPr>
        <p:pic>
          <p:nvPicPr>
            <p:cNvPr id="5" name="图片 4" descr="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56" y="3324"/>
              <a:ext cx="4731" cy="5377"/>
            </a:xfrm>
            <a:prstGeom prst="rect">
              <a:avLst/>
            </a:prstGeom>
          </p:spPr>
        </p:pic>
        <p:pic>
          <p:nvPicPr>
            <p:cNvPr id="11" name="图片 10" descr="01-外挂镜头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0" y="3327"/>
              <a:ext cx="2025" cy="1348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12" name="图片 11" descr="02-摄像头模组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1" y="5303"/>
              <a:ext cx="2026" cy="1348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13" name="图片 12" descr="03-手机镜头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951" y="7279"/>
              <a:ext cx="2026" cy="1348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14" name="图片 13" descr="04-准直镜头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1159" y="3542"/>
              <a:ext cx="2026" cy="1348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pic>
          <p:nvPicPr>
            <p:cNvPr id="15" name="图片 14" descr="05-屏下指纹镜头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1107" y="6453"/>
              <a:ext cx="2026" cy="1349"/>
            </a:xfrm>
            <a:prstGeom prst="roundRect">
              <a:avLst/>
            </a:prstGeom>
            <a:ln w="38100" cmpd="thickThin">
              <a:solidFill>
                <a:schemeClr val="bg1">
                  <a:lumMod val="65000"/>
                </a:schemeClr>
              </a:solidFill>
              <a:prstDash val="solid"/>
            </a:ln>
          </p:spPr>
        </p:pic>
        <p:sp>
          <p:nvSpPr>
            <p:cNvPr id="18" name="文本框 17"/>
            <p:cNvSpPr txBox="1"/>
            <p:nvPr/>
          </p:nvSpPr>
          <p:spPr>
            <a:xfrm>
              <a:off x="1173" y="3639"/>
              <a:ext cx="159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外挂镜头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77" y="5472"/>
              <a:ext cx="1656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摄像模组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78" y="5832"/>
              <a:ext cx="170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FF/AF/PDAF</a:t>
              </a:r>
              <a:endPara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双摄、单摄</a:t>
              </a:r>
              <a:endPara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77" y="7256"/>
              <a:ext cx="1656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光学镜头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0" y="7650"/>
              <a:ext cx="206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-5M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3-4P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）</a:t>
              </a:r>
              <a:endPara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-8M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4P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）</a:t>
              </a:r>
              <a:endPara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-13-32M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5-6P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）</a:t>
              </a:r>
              <a:endPara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-48M+with MG</a:t>
              </a:r>
              <a:endPara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6" name="肘形连接符 25"/>
            <p:cNvCxnSpPr>
              <a:stCxn id="12" idx="3"/>
            </p:cNvCxnSpPr>
            <p:nvPr/>
          </p:nvCxnSpPr>
          <p:spPr>
            <a:xfrm flipV="1">
              <a:off x="4992" y="4249"/>
              <a:ext cx="1236" cy="1728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连接符 27"/>
            <p:cNvCxnSpPr>
              <a:endCxn id="13" idx="3"/>
            </p:cNvCxnSpPr>
            <p:nvPr/>
          </p:nvCxnSpPr>
          <p:spPr>
            <a:xfrm rot="5400000">
              <a:off x="4250" y="6732"/>
              <a:ext cx="1963" cy="479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1040" y="4959"/>
              <a:ext cx="238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准直镜头</a:t>
              </a:r>
              <a:r>
                <a:rPr lang="en-US" altLang="zh-CN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模组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250" y="5319"/>
              <a:ext cx="19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FF/AF/PDAF</a:t>
              </a:r>
              <a:endPara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双摄、单摄</a:t>
              </a:r>
              <a:endPara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936" y="7914"/>
              <a:ext cx="236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屏下指纹镜头</a:t>
              </a:r>
              <a:endParaRPr 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及模组</a:t>
              </a:r>
              <a:endParaRPr 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 flipV="1">
              <a:off x="9032" y="2941"/>
              <a:ext cx="2" cy="5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>
              <a:endCxn id="14" idx="0"/>
            </p:cNvCxnSpPr>
            <p:nvPr/>
          </p:nvCxnSpPr>
          <p:spPr>
            <a:xfrm>
              <a:off x="9017" y="2936"/>
              <a:ext cx="3155" cy="606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肘形连接符 36"/>
            <p:cNvCxnSpPr>
              <a:endCxn id="15" idx="1"/>
            </p:cNvCxnSpPr>
            <p:nvPr/>
          </p:nvCxnSpPr>
          <p:spPr>
            <a:xfrm flipV="1">
              <a:off x="9096" y="7128"/>
              <a:ext cx="2026" cy="1226"/>
            </a:xfrm>
            <a:prstGeom prst="bentConnector3">
              <a:avLst>
                <a:gd name="adj1" fmla="val 72458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8649335" y="1868170"/>
            <a:ext cx="2857500" cy="4411980"/>
            <a:chOff x="13621" y="2942"/>
            <a:chExt cx="4500" cy="6948"/>
          </a:xfrm>
        </p:grpSpPr>
        <p:sp>
          <p:nvSpPr>
            <p:cNvPr id="27" name="圆角矩形 26"/>
            <p:cNvSpPr/>
            <p:nvPr/>
          </p:nvSpPr>
          <p:spPr>
            <a:xfrm>
              <a:off x="13621" y="2942"/>
              <a:ext cx="4500" cy="6948"/>
            </a:xfrm>
            <a:prstGeom prst="roundRect">
              <a:avLst>
                <a:gd name="adj" fmla="val 1077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E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846" y="3425"/>
              <a:ext cx="144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>
                  <a:solidFill>
                    <a:srgbClr val="17288B"/>
                  </a:solidFill>
                </a:rPr>
                <a:t>应用领域</a:t>
              </a:r>
              <a:endParaRPr lang="zh-CN" altLang="en-US" sz="1400" b="1">
                <a:solidFill>
                  <a:srgbClr val="17288B"/>
                </a:solidFill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207" y="438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 descr="平板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353" y="4533"/>
              <a:ext cx="631" cy="80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4095" y="5487"/>
              <a:ext cx="114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平板电脑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439" y="5487"/>
              <a:ext cx="71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手机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5366" y="438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手机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35" y="4638"/>
              <a:ext cx="386" cy="652"/>
            </a:xfrm>
            <a:prstGeom prst="rect">
              <a:avLst/>
            </a:prstGeom>
          </p:spPr>
        </p:pic>
        <p:sp>
          <p:nvSpPr>
            <p:cNvPr id="40" name="圆角矩形 39"/>
            <p:cNvSpPr/>
            <p:nvPr/>
          </p:nvSpPr>
          <p:spPr>
            <a:xfrm>
              <a:off x="16542" y="438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661" y="4444"/>
              <a:ext cx="687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...</a:t>
              </a:r>
              <a:endPara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649" y="5487"/>
              <a:ext cx="71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更多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iconfont-11573-5485686"/>
            <p:cNvSpPr/>
            <p:nvPr/>
          </p:nvSpPr>
          <p:spPr>
            <a:xfrm>
              <a:off x="14230" y="3346"/>
              <a:ext cx="616" cy="641"/>
            </a:xfrm>
            <a:custGeom>
              <a:avLst/>
              <a:gdLst>
                <a:gd name="T0" fmla="*/ 400 w 10042"/>
                <a:gd name="T1" fmla="*/ 4842 h 10442"/>
                <a:gd name="T2" fmla="*/ 0 w 10042"/>
                <a:gd name="T3" fmla="*/ 4442 h 10442"/>
                <a:gd name="T4" fmla="*/ 0 w 10042"/>
                <a:gd name="T5" fmla="*/ 1242 h 10442"/>
                <a:gd name="T6" fmla="*/ 400 w 10042"/>
                <a:gd name="T7" fmla="*/ 842 h 10442"/>
                <a:gd name="T8" fmla="*/ 3600 w 10042"/>
                <a:gd name="T9" fmla="*/ 842 h 10442"/>
                <a:gd name="T10" fmla="*/ 4000 w 10042"/>
                <a:gd name="T11" fmla="*/ 1242 h 10442"/>
                <a:gd name="T12" fmla="*/ 4000 w 10042"/>
                <a:gd name="T13" fmla="*/ 4442 h 10442"/>
                <a:gd name="T14" fmla="*/ 3600 w 10042"/>
                <a:gd name="T15" fmla="*/ 4842 h 10442"/>
                <a:gd name="T16" fmla="*/ 400 w 10042"/>
                <a:gd name="T17" fmla="*/ 4842 h 10442"/>
                <a:gd name="T18" fmla="*/ 800 w 10042"/>
                <a:gd name="T19" fmla="*/ 4042 h 10442"/>
                <a:gd name="T20" fmla="*/ 3200 w 10042"/>
                <a:gd name="T21" fmla="*/ 4042 h 10442"/>
                <a:gd name="T22" fmla="*/ 3200 w 10042"/>
                <a:gd name="T23" fmla="*/ 1642 h 10442"/>
                <a:gd name="T24" fmla="*/ 800 w 10042"/>
                <a:gd name="T25" fmla="*/ 1642 h 10442"/>
                <a:gd name="T26" fmla="*/ 800 w 10042"/>
                <a:gd name="T27" fmla="*/ 4042 h 10442"/>
                <a:gd name="T28" fmla="*/ 400 w 10042"/>
                <a:gd name="T29" fmla="*/ 10442 h 10442"/>
                <a:gd name="T30" fmla="*/ 0 w 10042"/>
                <a:gd name="T31" fmla="*/ 10042 h 10442"/>
                <a:gd name="T32" fmla="*/ 0 w 10042"/>
                <a:gd name="T33" fmla="*/ 6842 h 10442"/>
                <a:gd name="T34" fmla="*/ 400 w 10042"/>
                <a:gd name="T35" fmla="*/ 6442 h 10442"/>
                <a:gd name="T36" fmla="*/ 3600 w 10042"/>
                <a:gd name="T37" fmla="*/ 6442 h 10442"/>
                <a:gd name="T38" fmla="*/ 4000 w 10042"/>
                <a:gd name="T39" fmla="*/ 6842 h 10442"/>
                <a:gd name="T40" fmla="*/ 4000 w 10042"/>
                <a:gd name="T41" fmla="*/ 10042 h 10442"/>
                <a:gd name="T42" fmla="*/ 3600 w 10042"/>
                <a:gd name="T43" fmla="*/ 10442 h 10442"/>
                <a:gd name="T44" fmla="*/ 400 w 10042"/>
                <a:gd name="T45" fmla="*/ 10442 h 10442"/>
                <a:gd name="T46" fmla="*/ 800 w 10042"/>
                <a:gd name="T47" fmla="*/ 9642 h 10442"/>
                <a:gd name="T48" fmla="*/ 3200 w 10042"/>
                <a:gd name="T49" fmla="*/ 9642 h 10442"/>
                <a:gd name="T50" fmla="*/ 3200 w 10042"/>
                <a:gd name="T51" fmla="*/ 7242 h 10442"/>
                <a:gd name="T52" fmla="*/ 800 w 10042"/>
                <a:gd name="T53" fmla="*/ 7242 h 10442"/>
                <a:gd name="T54" fmla="*/ 800 w 10042"/>
                <a:gd name="T55" fmla="*/ 9642 h 10442"/>
                <a:gd name="T56" fmla="*/ 9036 w 10042"/>
                <a:gd name="T57" fmla="*/ 2642 h 10442"/>
                <a:gd name="T58" fmla="*/ 7400 w 10042"/>
                <a:gd name="T59" fmla="*/ 1006 h 10442"/>
                <a:gd name="T60" fmla="*/ 5764 w 10042"/>
                <a:gd name="T61" fmla="*/ 2642 h 10442"/>
                <a:gd name="T62" fmla="*/ 7400 w 10042"/>
                <a:gd name="T63" fmla="*/ 4278 h 10442"/>
                <a:gd name="T64" fmla="*/ 9036 w 10042"/>
                <a:gd name="T65" fmla="*/ 2642 h 10442"/>
                <a:gd name="T66" fmla="*/ 7116 w 10042"/>
                <a:gd name="T67" fmla="*/ 5126 h 10442"/>
                <a:gd name="T68" fmla="*/ 4916 w 10042"/>
                <a:gd name="T69" fmla="*/ 2926 h 10442"/>
                <a:gd name="T70" fmla="*/ 4916 w 10042"/>
                <a:gd name="T71" fmla="*/ 2358 h 10442"/>
                <a:gd name="T72" fmla="*/ 7116 w 10042"/>
                <a:gd name="T73" fmla="*/ 158 h 10442"/>
                <a:gd name="T74" fmla="*/ 7684 w 10042"/>
                <a:gd name="T75" fmla="*/ 158 h 10442"/>
                <a:gd name="T76" fmla="*/ 9884 w 10042"/>
                <a:gd name="T77" fmla="*/ 2358 h 10442"/>
                <a:gd name="T78" fmla="*/ 9884 w 10042"/>
                <a:gd name="T79" fmla="*/ 2926 h 10442"/>
                <a:gd name="T80" fmla="*/ 7684 w 10042"/>
                <a:gd name="T81" fmla="*/ 5126 h 10442"/>
                <a:gd name="T82" fmla="*/ 7116 w 10042"/>
                <a:gd name="T83" fmla="*/ 5126 h 10442"/>
                <a:gd name="T84" fmla="*/ 6000 w 10042"/>
                <a:gd name="T85" fmla="*/ 10442 h 10442"/>
                <a:gd name="T86" fmla="*/ 5600 w 10042"/>
                <a:gd name="T87" fmla="*/ 10042 h 10442"/>
                <a:gd name="T88" fmla="*/ 5600 w 10042"/>
                <a:gd name="T89" fmla="*/ 6842 h 10442"/>
                <a:gd name="T90" fmla="*/ 6000 w 10042"/>
                <a:gd name="T91" fmla="*/ 6442 h 10442"/>
                <a:gd name="T92" fmla="*/ 9200 w 10042"/>
                <a:gd name="T93" fmla="*/ 6442 h 10442"/>
                <a:gd name="T94" fmla="*/ 9600 w 10042"/>
                <a:gd name="T95" fmla="*/ 6842 h 10442"/>
                <a:gd name="T96" fmla="*/ 9600 w 10042"/>
                <a:gd name="T97" fmla="*/ 10042 h 10442"/>
                <a:gd name="T98" fmla="*/ 9200 w 10042"/>
                <a:gd name="T99" fmla="*/ 10442 h 10442"/>
                <a:gd name="T100" fmla="*/ 6000 w 10042"/>
                <a:gd name="T101" fmla="*/ 10442 h 10442"/>
                <a:gd name="T102" fmla="*/ 6400 w 10042"/>
                <a:gd name="T103" fmla="*/ 9642 h 10442"/>
                <a:gd name="T104" fmla="*/ 8800 w 10042"/>
                <a:gd name="T105" fmla="*/ 9642 h 10442"/>
                <a:gd name="T106" fmla="*/ 8800 w 10042"/>
                <a:gd name="T107" fmla="*/ 7242 h 10442"/>
                <a:gd name="T108" fmla="*/ 6400 w 10042"/>
                <a:gd name="T109" fmla="*/ 7242 h 10442"/>
                <a:gd name="T110" fmla="*/ 6400 w 10042"/>
                <a:gd name="T111" fmla="*/ 9642 h 10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42" h="10442">
                  <a:moveTo>
                    <a:pt x="400" y="4842"/>
                  </a:moveTo>
                  <a:cubicBezTo>
                    <a:pt x="179" y="4842"/>
                    <a:pt x="0" y="4663"/>
                    <a:pt x="0" y="4442"/>
                  </a:cubicBezTo>
                  <a:lnTo>
                    <a:pt x="0" y="1242"/>
                  </a:lnTo>
                  <a:cubicBezTo>
                    <a:pt x="0" y="1021"/>
                    <a:pt x="179" y="842"/>
                    <a:pt x="400" y="842"/>
                  </a:cubicBezTo>
                  <a:lnTo>
                    <a:pt x="3600" y="842"/>
                  </a:lnTo>
                  <a:cubicBezTo>
                    <a:pt x="3821" y="842"/>
                    <a:pt x="4000" y="1021"/>
                    <a:pt x="4000" y="1242"/>
                  </a:cubicBezTo>
                  <a:lnTo>
                    <a:pt x="4000" y="4442"/>
                  </a:lnTo>
                  <a:cubicBezTo>
                    <a:pt x="4000" y="4663"/>
                    <a:pt x="3821" y="4842"/>
                    <a:pt x="3600" y="4842"/>
                  </a:cubicBezTo>
                  <a:lnTo>
                    <a:pt x="400" y="4842"/>
                  </a:lnTo>
                  <a:close/>
                  <a:moveTo>
                    <a:pt x="800" y="4042"/>
                  </a:moveTo>
                  <a:lnTo>
                    <a:pt x="3200" y="4042"/>
                  </a:lnTo>
                  <a:lnTo>
                    <a:pt x="3200" y="1642"/>
                  </a:lnTo>
                  <a:lnTo>
                    <a:pt x="800" y="1642"/>
                  </a:lnTo>
                  <a:lnTo>
                    <a:pt x="800" y="4042"/>
                  </a:lnTo>
                  <a:close/>
                  <a:moveTo>
                    <a:pt x="400" y="10442"/>
                  </a:moveTo>
                  <a:cubicBezTo>
                    <a:pt x="179" y="10442"/>
                    <a:pt x="0" y="10263"/>
                    <a:pt x="0" y="10042"/>
                  </a:cubicBezTo>
                  <a:lnTo>
                    <a:pt x="0" y="6842"/>
                  </a:lnTo>
                  <a:cubicBezTo>
                    <a:pt x="0" y="6621"/>
                    <a:pt x="179" y="6442"/>
                    <a:pt x="400" y="6442"/>
                  </a:cubicBezTo>
                  <a:lnTo>
                    <a:pt x="3600" y="6442"/>
                  </a:lnTo>
                  <a:cubicBezTo>
                    <a:pt x="3821" y="6442"/>
                    <a:pt x="4000" y="6621"/>
                    <a:pt x="4000" y="6842"/>
                  </a:cubicBezTo>
                  <a:lnTo>
                    <a:pt x="4000" y="10042"/>
                  </a:lnTo>
                  <a:cubicBezTo>
                    <a:pt x="4000" y="10263"/>
                    <a:pt x="3821" y="10442"/>
                    <a:pt x="3600" y="10442"/>
                  </a:cubicBezTo>
                  <a:lnTo>
                    <a:pt x="400" y="10442"/>
                  </a:lnTo>
                  <a:close/>
                  <a:moveTo>
                    <a:pt x="800" y="9642"/>
                  </a:moveTo>
                  <a:lnTo>
                    <a:pt x="3200" y="9642"/>
                  </a:lnTo>
                  <a:lnTo>
                    <a:pt x="3200" y="7242"/>
                  </a:lnTo>
                  <a:lnTo>
                    <a:pt x="800" y="7242"/>
                  </a:lnTo>
                  <a:lnTo>
                    <a:pt x="800" y="9642"/>
                  </a:lnTo>
                  <a:close/>
                  <a:moveTo>
                    <a:pt x="9036" y="2642"/>
                  </a:moveTo>
                  <a:lnTo>
                    <a:pt x="7400" y="1006"/>
                  </a:lnTo>
                  <a:lnTo>
                    <a:pt x="5764" y="2642"/>
                  </a:lnTo>
                  <a:lnTo>
                    <a:pt x="7400" y="4278"/>
                  </a:lnTo>
                  <a:lnTo>
                    <a:pt x="9036" y="2642"/>
                  </a:lnTo>
                  <a:close/>
                  <a:moveTo>
                    <a:pt x="7116" y="5126"/>
                  </a:moveTo>
                  <a:lnTo>
                    <a:pt x="4916" y="2926"/>
                  </a:lnTo>
                  <a:cubicBezTo>
                    <a:pt x="4758" y="2770"/>
                    <a:pt x="4758" y="2514"/>
                    <a:pt x="4916" y="2358"/>
                  </a:cubicBezTo>
                  <a:lnTo>
                    <a:pt x="7116" y="158"/>
                  </a:lnTo>
                  <a:cubicBezTo>
                    <a:pt x="7272" y="0"/>
                    <a:pt x="7528" y="0"/>
                    <a:pt x="7684" y="158"/>
                  </a:cubicBezTo>
                  <a:lnTo>
                    <a:pt x="9884" y="2358"/>
                  </a:lnTo>
                  <a:cubicBezTo>
                    <a:pt x="10042" y="2514"/>
                    <a:pt x="10042" y="2770"/>
                    <a:pt x="9884" y="2926"/>
                  </a:cubicBezTo>
                  <a:lnTo>
                    <a:pt x="7684" y="5126"/>
                  </a:lnTo>
                  <a:cubicBezTo>
                    <a:pt x="7528" y="5284"/>
                    <a:pt x="7272" y="5284"/>
                    <a:pt x="7116" y="5126"/>
                  </a:cubicBezTo>
                  <a:close/>
                  <a:moveTo>
                    <a:pt x="6000" y="10442"/>
                  </a:moveTo>
                  <a:cubicBezTo>
                    <a:pt x="5779" y="10442"/>
                    <a:pt x="5600" y="10263"/>
                    <a:pt x="5600" y="10042"/>
                  </a:cubicBezTo>
                  <a:lnTo>
                    <a:pt x="5600" y="6842"/>
                  </a:lnTo>
                  <a:cubicBezTo>
                    <a:pt x="5600" y="6621"/>
                    <a:pt x="5779" y="6442"/>
                    <a:pt x="6000" y="6442"/>
                  </a:cubicBezTo>
                  <a:lnTo>
                    <a:pt x="9200" y="6442"/>
                  </a:lnTo>
                  <a:cubicBezTo>
                    <a:pt x="9421" y="6442"/>
                    <a:pt x="9600" y="6621"/>
                    <a:pt x="9600" y="6842"/>
                  </a:cubicBezTo>
                  <a:lnTo>
                    <a:pt x="9600" y="10042"/>
                  </a:lnTo>
                  <a:cubicBezTo>
                    <a:pt x="9600" y="10263"/>
                    <a:pt x="9421" y="10442"/>
                    <a:pt x="9200" y="10442"/>
                  </a:cubicBezTo>
                  <a:lnTo>
                    <a:pt x="6000" y="10442"/>
                  </a:lnTo>
                  <a:close/>
                  <a:moveTo>
                    <a:pt x="6400" y="9642"/>
                  </a:moveTo>
                  <a:lnTo>
                    <a:pt x="8800" y="9642"/>
                  </a:lnTo>
                  <a:lnTo>
                    <a:pt x="8800" y="7242"/>
                  </a:lnTo>
                  <a:lnTo>
                    <a:pt x="6400" y="7242"/>
                  </a:lnTo>
                  <a:lnTo>
                    <a:pt x="6400" y="96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4855" y="5758180"/>
            <a:ext cx="7702550" cy="556260"/>
            <a:chOff x="1173" y="9068"/>
            <a:chExt cx="12130" cy="876"/>
          </a:xfrm>
        </p:grpSpPr>
        <p:sp>
          <p:nvSpPr>
            <p:cNvPr id="57" name="圆角矩形 56"/>
            <p:cNvSpPr/>
            <p:nvPr/>
          </p:nvSpPr>
          <p:spPr>
            <a:xfrm>
              <a:off x="1173" y="9068"/>
              <a:ext cx="12130" cy="8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151" y="9273"/>
              <a:ext cx="49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17288B"/>
                  </a:solidFill>
                </a:rPr>
                <a:t>产品规格</a:t>
              </a:r>
              <a:r>
                <a:rPr lang="zh-CN" altLang="en-US" sz="1400">
                  <a:solidFill>
                    <a:srgbClr val="17288B"/>
                  </a:solidFill>
                </a:rPr>
                <a:t>：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Pixels：From 5M to 64M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186" y="9269"/>
              <a:ext cx="49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17288B"/>
                  </a:solidFill>
                  <a:sym typeface="+mn-ea"/>
                </a:rPr>
                <a:t>产品结构</a:t>
              </a:r>
              <a:r>
                <a:rPr lang="zh-CN" altLang="en-US" sz="1400">
                  <a:solidFill>
                    <a:srgbClr val="17288B"/>
                  </a:solidFill>
                  <a:sym typeface="+mn-ea"/>
                </a:rPr>
                <a:t>：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3P、4P、5P、6P及G+P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sp>
          <p:nvSpPr>
            <p:cNvPr id="61" name="atoms_228202"/>
            <p:cNvSpPr/>
            <p:nvPr/>
          </p:nvSpPr>
          <p:spPr>
            <a:xfrm>
              <a:off x="7531" y="9183"/>
              <a:ext cx="655" cy="654"/>
            </a:xfrm>
            <a:custGeom>
              <a:avLst/>
              <a:gdLst>
                <a:gd name="T0" fmla="*/ 6030 w 6827"/>
                <a:gd name="T1" fmla="*/ 1707 h 6827"/>
                <a:gd name="T2" fmla="*/ 4324 w 6827"/>
                <a:gd name="T3" fmla="*/ 0 h 6827"/>
                <a:gd name="T4" fmla="*/ 0 w 6827"/>
                <a:gd name="T5" fmla="*/ 796 h 6827"/>
                <a:gd name="T6" fmla="*/ 796 w 6827"/>
                <a:gd name="T7" fmla="*/ 5120 h 6827"/>
                <a:gd name="T8" fmla="*/ 2503 w 6827"/>
                <a:gd name="T9" fmla="*/ 6827 h 6827"/>
                <a:gd name="T10" fmla="*/ 6827 w 6827"/>
                <a:gd name="T11" fmla="*/ 6030 h 6827"/>
                <a:gd name="T12" fmla="*/ 6030 w 6827"/>
                <a:gd name="T13" fmla="*/ 2389 h 6827"/>
                <a:gd name="T14" fmla="*/ 6030 w 6827"/>
                <a:gd name="T15" fmla="*/ 2162 h 6827"/>
                <a:gd name="T16" fmla="*/ 4437 w 6827"/>
                <a:gd name="T17" fmla="*/ 1584 h 6827"/>
                <a:gd name="T18" fmla="*/ 4437 w 6827"/>
                <a:gd name="T19" fmla="*/ 569 h 6827"/>
                <a:gd name="T20" fmla="*/ 3982 w 6827"/>
                <a:gd name="T21" fmla="*/ 796 h 6827"/>
                <a:gd name="T22" fmla="*/ 2742 w 6827"/>
                <a:gd name="T23" fmla="*/ 3263 h 6827"/>
                <a:gd name="T24" fmla="*/ 2963 w 6827"/>
                <a:gd name="T25" fmla="*/ 3152 h 6827"/>
                <a:gd name="T26" fmla="*/ 3210 w 6827"/>
                <a:gd name="T27" fmla="*/ 2869 h 6827"/>
                <a:gd name="T28" fmla="*/ 3289 w 6827"/>
                <a:gd name="T29" fmla="*/ 2630 h 6827"/>
                <a:gd name="T30" fmla="*/ 4197 w 6827"/>
                <a:gd name="T31" fmla="*/ 3538 h 6827"/>
                <a:gd name="T32" fmla="*/ 3958 w 6827"/>
                <a:gd name="T33" fmla="*/ 3617 h 6827"/>
                <a:gd name="T34" fmla="*/ 3674 w 6827"/>
                <a:gd name="T35" fmla="*/ 3864 h 6827"/>
                <a:gd name="T36" fmla="*/ 3564 w 6827"/>
                <a:gd name="T37" fmla="*/ 4084 h 6827"/>
                <a:gd name="T38" fmla="*/ 2617 w 6827"/>
                <a:gd name="T39" fmla="*/ 3291 h 6827"/>
                <a:gd name="T40" fmla="*/ 2162 w 6827"/>
                <a:gd name="T41" fmla="*/ 2503 h 6827"/>
                <a:gd name="T42" fmla="*/ 4324 w 6827"/>
                <a:gd name="T43" fmla="*/ 3982 h 6827"/>
                <a:gd name="T44" fmla="*/ 4096 w 6827"/>
                <a:gd name="T45" fmla="*/ 4437 h 6827"/>
                <a:gd name="T46" fmla="*/ 1503 w 6827"/>
                <a:gd name="T47" fmla="*/ 1162 h 6827"/>
                <a:gd name="T48" fmla="*/ 1582 w 6827"/>
                <a:gd name="T49" fmla="*/ 923 h 6827"/>
                <a:gd name="T50" fmla="*/ 3564 w 6827"/>
                <a:gd name="T51" fmla="*/ 1036 h 6827"/>
                <a:gd name="T52" fmla="*/ 3674 w 6827"/>
                <a:gd name="T53" fmla="*/ 1256 h 6827"/>
                <a:gd name="T54" fmla="*/ 3958 w 6827"/>
                <a:gd name="T55" fmla="*/ 1503 h 6827"/>
                <a:gd name="T56" fmla="*/ 4197 w 6827"/>
                <a:gd name="T57" fmla="*/ 1582 h 6827"/>
                <a:gd name="T58" fmla="*/ 2503 w 6827"/>
                <a:gd name="T59" fmla="*/ 1707 h 6827"/>
                <a:gd name="T60" fmla="*/ 569 w 6827"/>
                <a:gd name="T61" fmla="*/ 910 h 6827"/>
                <a:gd name="T62" fmla="*/ 796 w 6827"/>
                <a:gd name="T63" fmla="*/ 683 h 6827"/>
                <a:gd name="T64" fmla="*/ 683 w 6827"/>
                <a:gd name="T65" fmla="*/ 4324 h 6827"/>
                <a:gd name="T66" fmla="*/ 910 w 6827"/>
                <a:gd name="T67" fmla="*/ 4096 h 6827"/>
                <a:gd name="T68" fmla="*/ 1162 w 6827"/>
                <a:gd name="T69" fmla="*/ 3617 h 6827"/>
                <a:gd name="T70" fmla="*/ 923 w 6827"/>
                <a:gd name="T71" fmla="*/ 3538 h 6827"/>
                <a:gd name="T72" fmla="*/ 1036 w 6827"/>
                <a:gd name="T73" fmla="*/ 1556 h 6827"/>
                <a:gd name="T74" fmla="*/ 1256 w 6827"/>
                <a:gd name="T75" fmla="*/ 1446 h 6827"/>
                <a:gd name="T76" fmla="*/ 2389 w 6827"/>
                <a:gd name="T77" fmla="*/ 3290 h 6827"/>
                <a:gd name="T78" fmla="*/ 1556 w 6827"/>
                <a:gd name="T79" fmla="*/ 4084 h 6827"/>
                <a:gd name="T80" fmla="*/ 1446 w 6827"/>
                <a:gd name="T81" fmla="*/ 3864 h 6827"/>
                <a:gd name="T82" fmla="*/ 1584 w 6827"/>
                <a:gd name="T83" fmla="*/ 4437 h 6827"/>
                <a:gd name="T84" fmla="*/ 1382 w 6827"/>
                <a:gd name="T85" fmla="*/ 4862 h 6827"/>
                <a:gd name="T86" fmla="*/ 2162 w 6827"/>
                <a:gd name="T87" fmla="*/ 6030 h 6827"/>
                <a:gd name="T88" fmla="*/ 5381 w 6827"/>
                <a:gd name="T89" fmla="*/ 5571 h 6827"/>
                <a:gd name="T90" fmla="*/ 5271 w 6827"/>
                <a:gd name="T91" fmla="*/ 5791 h 6827"/>
                <a:gd name="T92" fmla="*/ 3289 w 6827"/>
                <a:gd name="T93" fmla="*/ 5904 h 6827"/>
                <a:gd name="T94" fmla="*/ 3210 w 6827"/>
                <a:gd name="T95" fmla="*/ 5665 h 6827"/>
                <a:gd name="T96" fmla="*/ 2963 w 6827"/>
                <a:gd name="T97" fmla="*/ 5381 h 6827"/>
                <a:gd name="T98" fmla="*/ 2742 w 6827"/>
                <a:gd name="T99" fmla="*/ 5271 h 6827"/>
                <a:gd name="T100" fmla="*/ 3536 w 6827"/>
                <a:gd name="T101" fmla="*/ 4437 h 6827"/>
                <a:gd name="T102" fmla="*/ 5381 w 6827"/>
                <a:gd name="T103" fmla="*/ 5571 h 6827"/>
                <a:gd name="T104" fmla="*/ 4960 w 6827"/>
                <a:gd name="T105" fmla="*/ 4800 h 6827"/>
                <a:gd name="T106" fmla="*/ 5242 w 6827"/>
                <a:gd name="T107" fmla="*/ 2617 h 6827"/>
                <a:gd name="T108" fmla="*/ 5315 w 6827"/>
                <a:gd name="T109" fmla="*/ 2850 h 6827"/>
                <a:gd name="T110" fmla="*/ 5467 w 6827"/>
                <a:gd name="T111" fmla="*/ 3066 h 6827"/>
                <a:gd name="T112" fmla="*/ 5664 w 6827"/>
                <a:gd name="T113" fmla="*/ 3210 h 6827"/>
                <a:gd name="T114" fmla="*/ 5904 w 6827"/>
                <a:gd name="T115" fmla="*/ 3289 h 6827"/>
                <a:gd name="T116" fmla="*/ 5791 w 6827"/>
                <a:gd name="T117" fmla="*/ 5271 h 6827"/>
                <a:gd name="T118" fmla="*/ 6030 w 6827"/>
                <a:gd name="T119" fmla="*/ 5916 h 6827"/>
                <a:gd name="T120" fmla="*/ 6030 w 6827"/>
                <a:gd name="T121" fmla="*/ 5689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27" h="6827">
                  <a:moveTo>
                    <a:pt x="6144" y="5243"/>
                  </a:moveTo>
                  <a:lnTo>
                    <a:pt x="6144" y="3290"/>
                  </a:lnTo>
                  <a:cubicBezTo>
                    <a:pt x="6529" y="3235"/>
                    <a:pt x="6827" y="2903"/>
                    <a:pt x="6827" y="2503"/>
                  </a:cubicBezTo>
                  <a:cubicBezTo>
                    <a:pt x="6827" y="2064"/>
                    <a:pt x="6469" y="1707"/>
                    <a:pt x="6030" y="1707"/>
                  </a:cubicBezTo>
                  <a:cubicBezTo>
                    <a:pt x="5881" y="1707"/>
                    <a:pt x="5742" y="1749"/>
                    <a:pt x="5622" y="1820"/>
                  </a:cubicBezTo>
                  <a:lnTo>
                    <a:pt x="5006" y="1204"/>
                  </a:lnTo>
                  <a:cubicBezTo>
                    <a:pt x="5078" y="1085"/>
                    <a:pt x="5120" y="946"/>
                    <a:pt x="5120" y="796"/>
                  </a:cubicBezTo>
                  <a:cubicBezTo>
                    <a:pt x="5120" y="357"/>
                    <a:pt x="4763" y="0"/>
                    <a:pt x="4324" y="0"/>
                  </a:cubicBezTo>
                  <a:cubicBezTo>
                    <a:pt x="3923" y="0"/>
                    <a:pt x="3592" y="297"/>
                    <a:pt x="3536" y="683"/>
                  </a:cubicBezTo>
                  <a:lnTo>
                    <a:pt x="1584" y="683"/>
                  </a:lnTo>
                  <a:cubicBezTo>
                    <a:pt x="1528" y="297"/>
                    <a:pt x="1197" y="0"/>
                    <a:pt x="796" y="0"/>
                  </a:cubicBezTo>
                  <a:cubicBezTo>
                    <a:pt x="357" y="0"/>
                    <a:pt x="0" y="357"/>
                    <a:pt x="0" y="796"/>
                  </a:cubicBezTo>
                  <a:cubicBezTo>
                    <a:pt x="0" y="1197"/>
                    <a:pt x="297" y="1528"/>
                    <a:pt x="683" y="1584"/>
                  </a:cubicBezTo>
                  <a:lnTo>
                    <a:pt x="683" y="3536"/>
                  </a:lnTo>
                  <a:cubicBezTo>
                    <a:pt x="297" y="3592"/>
                    <a:pt x="0" y="3923"/>
                    <a:pt x="0" y="4324"/>
                  </a:cubicBezTo>
                  <a:cubicBezTo>
                    <a:pt x="0" y="4763"/>
                    <a:pt x="357" y="5120"/>
                    <a:pt x="796" y="5120"/>
                  </a:cubicBezTo>
                  <a:cubicBezTo>
                    <a:pt x="946" y="5120"/>
                    <a:pt x="1085" y="5078"/>
                    <a:pt x="1204" y="5006"/>
                  </a:cubicBezTo>
                  <a:lnTo>
                    <a:pt x="1820" y="5622"/>
                  </a:lnTo>
                  <a:cubicBezTo>
                    <a:pt x="1749" y="5742"/>
                    <a:pt x="1707" y="5881"/>
                    <a:pt x="1707" y="6030"/>
                  </a:cubicBezTo>
                  <a:cubicBezTo>
                    <a:pt x="1707" y="6469"/>
                    <a:pt x="2064" y="6827"/>
                    <a:pt x="2503" y="6827"/>
                  </a:cubicBezTo>
                  <a:cubicBezTo>
                    <a:pt x="2903" y="6827"/>
                    <a:pt x="3235" y="6529"/>
                    <a:pt x="3290" y="6144"/>
                  </a:cubicBezTo>
                  <a:lnTo>
                    <a:pt x="5243" y="6144"/>
                  </a:lnTo>
                  <a:cubicBezTo>
                    <a:pt x="5298" y="6529"/>
                    <a:pt x="5630" y="6827"/>
                    <a:pt x="6030" y="6827"/>
                  </a:cubicBezTo>
                  <a:cubicBezTo>
                    <a:pt x="6469" y="6827"/>
                    <a:pt x="6827" y="6469"/>
                    <a:pt x="6827" y="6030"/>
                  </a:cubicBezTo>
                  <a:cubicBezTo>
                    <a:pt x="6827" y="5630"/>
                    <a:pt x="6529" y="5298"/>
                    <a:pt x="6144" y="5243"/>
                  </a:cubicBezTo>
                  <a:close/>
                  <a:moveTo>
                    <a:pt x="6030" y="2162"/>
                  </a:moveTo>
                  <a:cubicBezTo>
                    <a:pt x="6093" y="2162"/>
                    <a:pt x="6144" y="2213"/>
                    <a:pt x="6144" y="2276"/>
                  </a:cubicBezTo>
                  <a:cubicBezTo>
                    <a:pt x="6144" y="2338"/>
                    <a:pt x="6093" y="2389"/>
                    <a:pt x="6030" y="2389"/>
                  </a:cubicBezTo>
                  <a:cubicBezTo>
                    <a:pt x="5967" y="2389"/>
                    <a:pt x="5916" y="2440"/>
                    <a:pt x="5916" y="2503"/>
                  </a:cubicBezTo>
                  <a:cubicBezTo>
                    <a:pt x="5916" y="2566"/>
                    <a:pt x="5866" y="2617"/>
                    <a:pt x="5803" y="2617"/>
                  </a:cubicBezTo>
                  <a:cubicBezTo>
                    <a:pt x="5740" y="2617"/>
                    <a:pt x="5689" y="2566"/>
                    <a:pt x="5689" y="2503"/>
                  </a:cubicBezTo>
                  <a:cubicBezTo>
                    <a:pt x="5689" y="2315"/>
                    <a:pt x="5842" y="2162"/>
                    <a:pt x="6030" y="2162"/>
                  </a:cubicBezTo>
                  <a:close/>
                  <a:moveTo>
                    <a:pt x="5445" y="1965"/>
                  </a:moveTo>
                  <a:cubicBezTo>
                    <a:pt x="5339" y="2080"/>
                    <a:pt x="5266" y="2227"/>
                    <a:pt x="5243" y="2389"/>
                  </a:cubicBezTo>
                  <a:lnTo>
                    <a:pt x="4437" y="2389"/>
                  </a:lnTo>
                  <a:lnTo>
                    <a:pt x="4437" y="1584"/>
                  </a:lnTo>
                  <a:cubicBezTo>
                    <a:pt x="4600" y="1560"/>
                    <a:pt x="4746" y="1488"/>
                    <a:pt x="4862" y="1382"/>
                  </a:cubicBezTo>
                  <a:lnTo>
                    <a:pt x="5445" y="1965"/>
                  </a:lnTo>
                  <a:close/>
                  <a:moveTo>
                    <a:pt x="4324" y="455"/>
                  </a:moveTo>
                  <a:cubicBezTo>
                    <a:pt x="4386" y="455"/>
                    <a:pt x="4437" y="506"/>
                    <a:pt x="4437" y="569"/>
                  </a:cubicBezTo>
                  <a:cubicBezTo>
                    <a:pt x="4437" y="632"/>
                    <a:pt x="4386" y="683"/>
                    <a:pt x="4324" y="683"/>
                  </a:cubicBezTo>
                  <a:cubicBezTo>
                    <a:pt x="4261" y="683"/>
                    <a:pt x="4210" y="734"/>
                    <a:pt x="4210" y="796"/>
                  </a:cubicBezTo>
                  <a:cubicBezTo>
                    <a:pt x="4210" y="859"/>
                    <a:pt x="4159" y="910"/>
                    <a:pt x="4096" y="910"/>
                  </a:cubicBezTo>
                  <a:cubicBezTo>
                    <a:pt x="4033" y="910"/>
                    <a:pt x="3982" y="859"/>
                    <a:pt x="3982" y="796"/>
                  </a:cubicBezTo>
                  <a:cubicBezTo>
                    <a:pt x="3982" y="608"/>
                    <a:pt x="4135" y="455"/>
                    <a:pt x="4324" y="455"/>
                  </a:cubicBezTo>
                  <a:close/>
                  <a:moveTo>
                    <a:pt x="2617" y="3291"/>
                  </a:moveTo>
                  <a:cubicBezTo>
                    <a:pt x="2621" y="3291"/>
                    <a:pt x="2625" y="3289"/>
                    <a:pt x="2630" y="3289"/>
                  </a:cubicBezTo>
                  <a:cubicBezTo>
                    <a:pt x="2668" y="3282"/>
                    <a:pt x="2706" y="3274"/>
                    <a:pt x="2742" y="3263"/>
                  </a:cubicBezTo>
                  <a:cubicBezTo>
                    <a:pt x="2744" y="3262"/>
                    <a:pt x="2746" y="3261"/>
                    <a:pt x="2749" y="3260"/>
                  </a:cubicBezTo>
                  <a:cubicBezTo>
                    <a:pt x="2784" y="3249"/>
                    <a:pt x="2818" y="3235"/>
                    <a:pt x="2851" y="3219"/>
                  </a:cubicBezTo>
                  <a:cubicBezTo>
                    <a:pt x="2857" y="3216"/>
                    <a:pt x="2863" y="3213"/>
                    <a:pt x="2869" y="3210"/>
                  </a:cubicBezTo>
                  <a:cubicBezTo>
                    <a:pt x="2901" y="3193"/>
                    <a:pt x="2933" y="3174"/>
                    <a:pt x="2963" y="3152"/>
                  </a:cubicBezTo>
                  <a:cubicBezTo>
                    <a:pt x="2969" y="3148"/>
                    <a:pt x="2974" y="3144"/>
                    <a:pt x="2980" y="3140"/>
                  </a:cubicBezTo>
                  <a:cubicBezTo>
                    <a:pt x="3040" y="3094"/>
                    <a:pt x="3094" y="3040"/>
                    <a:pt x="3140" y="2980"/>
                  </a:cubicBezTo>
                  <a:cubicBezTo>
                    <a:pt x="3144" y="2974"/>
                    <a:pt x="3148" y="2969"/>
                    <a:pt x="3152" y="2963"/>
                  </a:cubicBezTo>
                  <a:cubicBezTo>
                    <a:pt x="3174" y="2933"/>
                    <a:pt x="3193" y="2901"/>
                    <a:pt x="3210" y="2869"/>
                  </a:cubicBezTo>
                  <a:cubicBezTo>
                    <a:pt x="3213" y="2863"/>
                    <a:pt x="3216" y="2857"/>
                    <a:pt x="3219" y="2851"/>
                  </a:cubicBezTo>
                  <a:cubicBezTo>
                    <a:pt x="3235" y="2818"/>
                    <a:pt x="3249" y="2784"/>
                    <a:pt x="3260" y="2749"/>
                  </a:cubicBezTo>
                  <a:cubicBezTo>
                    <a:pt x="3261" y="2746"/>
                    <a:pt x="3262" y="2744"/>
                    <a:pt x="3263" y="2742"/>
                  </a:cubicBezTo>
                  <a:cubicBezTo>
                    <a:pt x="3274" y="2706"/>
                    <a:pt x="3282" y="2668"/>
                    <a:pt x="3289" y="2630"/>
                  </a:cubicBezTo>
                  <a:cubicBezTo>
                    <a:pt x="3289" y="2625"/>
                    <a:pt x="3291" y="2621"/>
                    <a:pt x="3291" y="2617"/>
                  </a:cubicBezTo>
                  <a:lnTo>
                    <a:pt x="4210" y="2617"/>
                  </a:lnTo>
                  <a:lnTo>
                    <a:pt x="4210" y="3535"/>
                  </a:lnTo>
                  <a:cubicBezTo>
                    <a:pt x="4205" y="3536"/>
                    <a:pt x="4201" y="3537"/>
                    <a:pt x="4197" y="3538"/>
                  </a:cubicBezTo>
                  <a:cubicBezTo>
                    <a:pt x="4158" y="3544"/>
                    <a:pt x="4121" y="3552"/>
                    <a:pt x="4084" y="3564"/>
                  </a:cubicBezTo>
                  <a:cubicBezTo>
                    <a:pt x="4082" y="3565"/>
                    <a:pt x="4080" y="3566"/>
                    <a:pt x="4078" y="3566"/>
                  </a:cubicBezTo>
                  <a:cubicBezTo>
                    <a:pt x="4043" y="3578"/>
                    <a:pt x="4009" y="3592"/>
                    <a:pt x="3976" y="3608"/>
                  </a:cubicBezTo>
                  <a:cubicBezTo>
                    <a:pt x="3970" y="3611"/>
                    <a:pt x="3964" y="3614"/>
                    <a:pt x="3958" y="3617"/>
                  </a:cubicBezTo>
                  <a:cubicBezTo>
                    <a:pt x="3925" y="3634"/>
                    <a:pt x="3894" y="3653"/>
                    <a:pt x="3864" y="3674"/>
                  </a:cubicBezTo>
                  <a:cubicBezTo>
                    <a:pt x="3858" y="3678"/>
                    <a:pt x="3853" y="3683"/>
                    <a:pt x="3847" y="3687"/>
                  </a:cubicBezTo>
                  <a:cubicBezTo>
                    <a:pt x="3786" y="3732"/>
                    <a:pt x="3732" y="3786"/>
                    <a:pt x="3687" y="3847"/>
                  </a:cubicBezTo>
                  <a:cubicBezTo>
                    <a:pt x="3683" y="3853"/>
                    <a:pt x="3678" y="3858"/>
                    <a:pt x="3674" y="3864"/>
                  </a:cubicBezTo>
                  <a:cubicBezTo>
                    <a:pt x="3653" y="3894"/>
                    <a:pt x="3634" y="3925"/>
                    <a:pt x="3617" y="3958"/>
                  </a:cubicBezTo>
                  <a:cubicBezTo>
                    <a:pt x="3614" y="3964"/>
                    <a:pt x="3611" y="3970"/>
                    <a:pt x="3608" y="3976"/>
                  </a:cubicBezTo>
                  <a:cubicBezTo>
                    <a:pt x="3592" y="4009"/>
                    <a:pt x="3578" y="4043"/>
                    <a:pt x="3566" y="4078"/>
                  </a:cubicBezTo>
                  <a:cubicBezTo>
                    <a:pt x="3566" y="4080"/>
                    <a:pt x="3565" y="4082"/>
                    <a:pt x="3564" y="4084"/>
                  </a:cubicBezTo>
                  <a:cubicBezTo>
                    <a:pt x="3552" y="4121"/>
                    <a:pt x="3544" y="4158"/>
                    <a:pt x="3538" y="4197"/>
                  </a:cubicBezTo>
                  <a:cubicBezTo>
                    <a:pt x="3537" y="4201"/>
                    <a:pt x="3536" y="4205"/>
                    <a:pt x="3535" y="4210"/>
                  </a:cubicBezTo>
                  <a:lnTo>
                    <a:pt x="2617" y="4210"/>
                  </a:lnTo>
                  <a:lnTo>
                    <a:pt x="2617" y="3291"/>
                  </a:lnTo>
                  <a:close/>
                  <a:moveTo>
                    <a:pt x="2503" y="2389"/>
                  </a:moveTo>
                  <a:cubicBezTo>
                    <a:pt x="2440" y="2389"/>
                    <a:pt x="2389" y="2440"/>
                    <a:pt x="2389" y="2503"/>
                  </a:cubicBezTo>
                  <a:cubicBezTo>
                    <a:pt x="2389" y="2566"/>
                    <a:pt x="2338" y="2617"/>
                    <a:pt x="2276" y="2617"/>
                  </a:cubicBezTo>
                  <a:cubicBezTo>
                    <a:pt x="2213" y="2617"/>
                    <a:pt x="2162" y="2566"/>
                    <a:pt x="2162" y="2503"/>
                  </a:cubicBezTo>
                  <a:cubicBezTo>
                    <a:pt x="2162" y="2315"/>
                    <a:pt x="2315" y="2162"/>
                    <a:pt x="2503" y="2162"/>
                  </a:cubicBezTo>
                  <a:cubicBezTo>
                    <a:pt x="2566" y="2162"/>
                    <a:pt x="2617" y="2213"/>
                    <a:pt x="2617" y="2276"/>
                  </a:cubicBezTo>
                  <a:cubicBezTo>
                    <a:pt x="2617" y="2338"/>
                    <a:pt x="2566" y="2389"/>
                    <a:pt x="2503" y="2389"/>
                  </a:cubicBezTo>
                  <a:close/>
                  <a:moveTo>
                    <a:pt x="4324" y="3982"/>
                  </a:moveTo>
                  <a:cubicBezTo>
                    <a:pt x="4386" y="3982"/>
                    <a:pt x="4437" y="4033"/>
                    <a:pt x="4437" y="4096"/>
                  </a:cubicBezTo>
                  <a:cubicBezTo>
                    <a:pt x="4437" y="4159"/>
                    <a:pt x="4386" y="4210"/>
                    <a:pt x="4324" y="4210"/>
                  </a:cubicBezTo>
                  <a:cubicBezTo>
                    <a:pt x="4261" y="4210"/>
                    <a:pt x="4210" y="4261"/>
                    <a:pt x="4210" y="4324"/>
                  </a:cubicBezTo>
                  <a:cubicBezTo>
                    <a:pt x="4210" y="4386"/>
                    <a:pt x="4159" y="4437"/>
                    <a:pt x="4096" y="4437"/>
                  </a:cubicBezTo>
                  <a:cubicBezTo>
                    <a:pt x="4033" y="4437"/>
                    <a:pt x="3982" y="4386"/>
                    <a:pt x="3982" y="4324"/>
                  </a:cubicBezTo>
                  <a:cubicBezTo>
                    <a:pt x="3982" y="4135"/>
                    <a:pt x="4135" y="3982"/>
                    <a:pt x="4324" y="3982"/>
                  </a:cubicBezTo>
                  <a:close/>
                  <a:moveTo>
                    <a:pt x="1446" y="1256"/>
                  </a:moveTo>
                  <a:cubicBezTo>
                    <a:pt x="1467" y="1226"/>
                    <a:pt x="1486" y="1195"/>
                    <a:pt x="1503" y="1162"/>
                  </a:cubicBezTo>
                  <a:cubicBezTo>
                    <a:pt x="1506" y="1156"/>
                    <a:pt x="1509" y="1150"/>
                    <a:pt x="1512" y="1144"/>
                  </a:cubicBezTo>
                  <a:cubicBezTo>
                    <a:pt x="1528" y="1111"/>
                    <a:pt x="1542" y="1077"/>
                    <a:pt x="1554" y="1042"/>
                  </a:cubicBezTo>
                  <a:cubicBezTo>
                    <a:pt x="1554" y="1040"/>
                    <a:pt x="1555" y="1038"/>
                    <a:pt x="1556" y="1036"/>
                  </a:cubicBezTo>
                  <a:cubicBezTo>
                    <a:pt x="1568" y="999"/>
                    <a:pt x="1576" y="962"/>
                    <a:pt x="1582" y="923"/>
                  </a:cubicBezTo>
                  <a:cubicBezTo>
                    <a:pt x="1583" y="919"/>
                    <a:pt x="1584" y="915"/>
                    <a:pt x="1585" y="910"/>
                  </a:cubicBezTo>
                  <a:lnTo>
                    <a:pt x="3535" y="910"/>
                  </a:lnTo>
                  <a:cubicBezTo>
                    <a:pt x="3536" y="915"/>
                    <a:pt x="3537" y="919"/>
                    <a:pt x="3538" y="923"/>
                  </a:cubicBezTo>
                  <a:cubicBezTo>
                    <a:pt x="3544" y="962"/>
                    <a:pt x="3552" y="999"/>
                    <a:pt x="3564" y="1036"/>
                  </a:cubicBezTo>
                  <a:cubicBezTo>
                    <a:pt x="3565" y="1038"/>
                    <a:pt x="3566" y="1040"/>
                    <a:pt x="3566" y="1042"/>
                  </a:cubicBezTo>
                  <a:cubicBezTo>
                    <a:pt x="3578" y="1077"/>
                    <a:pt x="3592" y="1111"/>
                    <a:pt x="3608" y="1144"/>
                  </a:cubicBezTo>
                  <a:cubicBezTo>
                    <a:pt x="3611" y="1150"/>
                    <a:pt x="3614" y="1156"/>
                    <a:pt x="3617" y="1162"/>
                  </a:cubicBezTo>
                  <a:cubicBezTo>
                    <a:pt x="3634" y="1195"/>
                    <a:pt x="3653" y="1226"/>
                    <a:pt x="3674" y="1256"/>
                  </a:cubicBezTo>
                  <a:cubicBezTo>
                    <a:pt x="3678" y="1262"/>
                    <a:pt x="3683" y="1267"/>
                    <a:pt x="3687" y="1273"/>
                  </a:cubicBezTo>
                  <a:cubicBezTo>
                    <a:pt x="3732" y="1334"/>
                    <a:pt x="3786" y="1388"/>
                    <a:pt x="3847" y="1433"/>
                  </a:cubicBezTo>
                  <a:cubicBezTo>
                    <a:pt x="3853" y="1437"/>
                    <a:pt x="3858" y="1442"/>
                    <a:pt x="3864" y="1446"/>
                  </a:cubicBezTo>
                  <a:cubicBezTo>
                    <a:pt x="3894" y="1467"/>
                    <a:pt x="3925" y="1486"/>
                    <a:pt x="3958" y="1503"/>
                  </a:cubicBezTo>
                  <a:cubicBezTo>
                    <a:pt x="3964" y="1506"/>
                    <a:pt x="3970" y="1509"/>
                    <a:pt x="3976" y="1512"/>
                  </a:cubicBezTo>
                  <a:cubicBezTo>
                    <a:pt x="4009" y="1528"/>
                    <a:pt x="4043" y="1542"/>
                    <a:pt x="4078" y="1554"/>
                  </a:cubicBezTo>
                  <a:cubicBezTo>
                    <a:pt x="4080" y="1554"/>
                    <a:pt x="4082" y="1555"/>
                    <a:pt x="4084" y="1556"/>
                  </a:cubicBezTo>
                  <a:cubicBezTo>
                    <a:pt x="4121" y="1568"/>
                    <a:pt x="4158" y="1576"/>
                    <a:pt x="4197" y="1582"/>
                  </a:cubicBezTo>
                  <a:cubicBezTo>
                    <a:pt x="4201" y="1583"/>
                    <a:pt x="4205" y="1584"/>
                    <a:pt x="4210" y="1585"/>
                  </a:cubicBezTo>
                  <a:lnTo>
                    <a:pt x="4210" y="2389"/>
                  </a:lnTo>
                  <a:lnTo>
                    <a:pt x="3290" y="2389"/>
                  </a:lnTo>
                  <a:cubicBezTo>
                    <a:pt x="3235" y="2004"/>
                    <a:pt x="2904" y="1707"/>
                    <a:pt x="2503" y="1707"/>
                  </a:cubicBezTo>
                  <a:cubicBezTo>
                    <a:pt x="2324" y="1707"/>
                    <a:pt x="2160" y="1767"/>
                    <a:pt x="2027" y="1866"/>
                  </a:cubicBezTo>
                  <a:lnTo>
                    <a:pt x="1434" y="1273"/>
                  </a:lnTo>
                  <a:cubicBezTo>
                    <a:pt x="1438" y="1267"/>
                    <a:pt x="1442" y="1262"/>
                    <a:pt x="1446" y="1256"/>
                  </a:cubicBezTo>
                  <a:close/>
                  <a:moveTo>
                    <a:pt x="569" y="910"/>
                  </a:moveTo>
                  <a:cubicBezTo>
                    <a:pt x="506" y="910"/>
                    <a:pt x="455" y="859"/>
                    <a:pt x="455" y="796"/>
                  </a:cubicBezTo>
                  <a:cubicBezTo>
                    <a:pt x="455" y="608"/>
                    <a:pt x="608" y="455"/>
                    <a:pt x="796" y="455"/>
                  </a:cubicBezTo>
                  <a:cubicBezTo>
                    <a:pt x="859" y="455"/>
                    <a:pt x="910" y="506"/>
                    <a:pt x="910" y="569"/>
                  </a:cubicBezTo>
                  <a:cubicBezTo>
                    <a:pt x="910" y="632"/>
                    <a:pt x="859" y="683"/>
                    <a:pt x="796" y="683"/>
                  </a:cubicBezTo>
                  <a:cubicBezTo>
                    <a:pt x="734" y="683"/>
                    <a:pt x="683" y="734"/>
                    <a:pt x="683" y="796"/>
                  </a:cubicBezTo>
                  <a:cubicBezTo>
                    <a:pt x="683" y="859"/>
                    <a:pt x="632" y="910"/>
                    <a:pt x="569" y="910"/>
                  </a:cubicBezTo>
                  <a:close/>
                  <a:moveTo>
                    <a:pt x="796" y="4210"/>
                  </a:moveTo>
                  <a:cubicBezTo>
                    <a:pt x="734" y="4210"/>
                    <a:pt x="683" y="4261"/>
                    <a:pt x="683" y="4324"/>
                  </a:cubicBezTo>
                  <a:cubicBezTo>
                    <a:pt x="683" y="4386"/>
                    <a:pt x="632" y="4437"/>
                    <a:pt x="569" y="4437"/>
                  </a:cubicBezTo>
                  <a:cubicBezTo>
                    <a:pt x="506" y="4437"/>
                    <a:pt x="455" y="4386"/>
                    <a:pt x="455" y="4324"/>
                  </a:cubicBezTo>
                  <a:cubicBezTo>
                    <a:pt x="455" y="4135"/>
                    <a:pt x="608" y="3982"/>
                    <a:pt x="796" y="3982"/>
                  </a:cubicBezTo>
                  <a:cubicBezTo>
                    <a:pt x="859" y="3982"/>
                    <a:pt x="910" y="4033"/>
                    <a:pt x="910" y="4096"/>
                  </a:cubicBezTo>
                  <a:cubicBezTo>
                    <a:pt x="910" y="4159"/>
                    <a:pt x="859" y="4210"/>
                    <a:pt x="796" y="4210"/>
                  </a:cubicBezTo>
                  <a:close/>
                  <a:moveTo>
                    <a:pt x="1273" y="3687"/>
                  </a:moveTo>
                  <a:cubicBezTo>
                    <a:pt x="1267" y="3683"/>
                    <a:pt x="1262" y="3678"/>
                    <a:pt x="1256" y="3674"/>
                  </a:cubicBezTo>
                  <a:cubicBezTo>
                    <a:pt x="1226" y="3653"/>
                    <a:pt x="1195" y="3634"/>
                    <a:pt x="1162" y="3617"/>
                  </a:cubicBezTo>
                  <a:cubicBezTo>
                    <a:pt x="1156" y="3614"/>
                    <a:pt x="1150" y="3611"/>
                    <a:pt x="1144" y="3608"/>
                  </a:cubicBezTo>
                  <a:cubicBezTo>
                    <a:pt x="1111" y="3592"/>
                    <a:pt x="1077" y="3578"/>
                    <a:pt x="1042" y="3566"/>
                  </a:cubicBezTo>
                  <a:cubicBezTo>
                    <a:pt x="1040" y="3566"/>
                    <a:pt x="1038" y="3565"/>
                    <a:pt x="1036" y="3564"/>
                  </a:cubicBezTo>
                  <a:cubicBezTo>
                    <a:pt x="999" y="3552"/>
                    <a:pt x="962" y="3544"/>
                    <a:pt x="923" y="3538"/>
                  </a:cubicBezTo>
                  <a:cubicBezTo>
                    <a:pt x="919" y="3537"/>
                    <a:pt x="915" y="3536"/>
                    <a:pt x="910" y="3535"/>
                  </a:cubicBezTo>
                  <a:lnTo>
                    <a:pt x="910" y="1585"/>
                  </a:lnTo>
                  <a:cubicBezTo>
                    <a:pt x="915" y="1584"/>
                    <a:pt x="919" y="1583"/>
                    <a:pt x="923" y="1582"/>
                  </a:cubicBezTo>
                  <a:cubicBezTo>
                    <a:pt x="962" y="1576"/>
                    <a:pt x="999" y="1568"/>
                    <a:pt x="1036" y="1556"/>
                  </a:cubicBezTo>
                  <a:cubicBezTo>
                    <a:pt x="1038" y="1555"/>
                    <a:pt x="1040" y="1554"/>
                    <a:pt x="1042" y="1554"/>
                  </a:cubicBezTo>
                  <a:cubicBezTo>
                    <a:pt x="1077" y="1542"/>
                    <a:pt x="1111" y="1528"/>
                    <a:pt x="1144" y="1512"/>
                  </a:cubicBezTo>
                  <a:cubicBezTo>
                    <a:pt x="1150" y="1509"/>
                    <a:pt x="1156" y="1506"/>
                    <a:pt x="1162" y="1503"/>
                  </a:cubicBezTo>
                  <a:cubicBezTo>
                    <a:pt x="1195" y="1486"/>
                    <a:pt x="1226" y="1467"/>
                    <a:pt x="1256" y="1446"/>
                  </a:cubicBezTo>
                  <a:cubicBezTo>
                    <a:pt x="1262" y="1442"/>
                    <a:pt x="1267" y="1438"/>
                    <a:pt x="1273" y="1433"/>
                  </a:cubicBezTo>
                  <a:lnTo>
                    <a:pt x="1866" y="2027"/>
                  </a:lnTo>
                  <a:cubicBezTo>
                    <a:pt x="1767" y="2160"/>
                    <a:pt x="1707" y="2324"/>
                    <a:pt x="1707" y="2503"/>
                  </a:cubicBezTo>
                  <a:cubicBezTo>
                    <a:pt x="1707" y="2903"/>
                    <a:pt x="2004" y="3235"/>
                    <a:pt x="2389" y="3290"/>
                  </a:cubicBezTo>
                  <a:lnTo>
                    <a:pt x="2389" y="4210"/>
                  </a:lnTo>
                  <a:lnTo>
                    <a:pt x="1585" y="4210"/>
                  </a:lnTo>
                  <a:cubicBezTo>
                    <a:pt x="1584" y="4205"/>
                    <a:pt x="1583" y="4201"/>
                    <a:pt x="1582" y="4197"/>
                  </a:cubicBezTo>
                  <a:cubicBezTo>
                    <a:pt x="1576" y="4158"/>
                    <a:pt x="1568" y="4121"/>
                    <a:pt x="1556" y="4084"/>
                  </a:cubicBezTo>
                  <a:cubicBezTo>
                    <a:pt x="1555" y="4082"/>
                    <a:pt x="1554" y="4080"/>
                    <a:pt x="1554" y="4078"/>
                  </a:cubicBezTo>
                  <a:cubicBezTo>
                    <a:pt x="1542" y="4043"/>
                    <a:pt x="1528" y="4009"/>
                    <a:pt x="1512" y="3976"/>
                  </a:cubicBezTo>
                  <a:cubicBezTo>
                    <a:pt x="1509" y="3970"/>
                    <a:pt x="1506" y="3964"/>
                    <a:pt x="1503" y="3958"/>
                  </a:cubicBezTo>
                  <a:cubicBezTo>
                    <a:pt x="1486" y="3925"/>
                    <a:pt x="1467" y="3894"/>
                    <a:pt x="1446" y="3864"/>
                  </a:cubicBezTo>
                  <a:cubicBezTo>
                    <a:pt x="1442" y="3858"/>
                    <a:pt x="1437" y="3853"/>
                    <a:pt x="1433" y="3847"/>
                  </a:cubicBezTo>
                  <a:cubicBezTo>
                    <a:pt x="1388" y="3786"/>
                    <a:pt x="1334" y="3732"/>
                    <a:pt x="1273" y="3687"/>
                  </a:cubicBezTo>
                  <a:close/>
                  <a:moveTo>
                    <a:pt x="1382" y="4862"/>
                  </a:moveTo>
                  <a:cubicBezTo>
                    <a:pt x="1488" y="4746"/>
                    <a:pt x="1560" y="4600"/>
                    <a:pt x="1584" y="4437"/>
                  </a:cubicBezTo>
                  <a:lnTo>
                    <a:pt x="2389" y="4437"/>
                  </a:lnTo>
                  <a:lnTo>
                    <a:pt x="2389" y="5243"/>
                  </a:lnTo>
                  <a:cubicBezTo>
                    <a:pt x="2227" y="5266"/>
                    <a:pt x="2080" y="5339"/>
                    <a:pt x="1965" y="5445"/>
                  </a:cubicBezTo>
                  <a:lnTo>
                    <a:pt x="1382" y="4862"/>
                  </a:lnTo>
                  <a:close/>
                  <a:moveTo>
                    <a:pt x="2503" y="5916"/>
                  </a:moveTo>
                  <a:cubicBezTo>
                    <a:pt x="2440" y="5916"/>
                    <a:pt x="2389" y="5968"/>
                    <a:pt x="2389" y="6030"/>
                  </a:cubicBezTo>
                  <a:cubicBezTo>
                    <a:pt x="2389" y="6093"/>
                    <a:pt x="2338" y="6144"/>
                    <a:pt x="2276" y="6144"/>
                  </a:cubicBezTo>
                  <a:cubicBezTo>
                    <a:pt x="2213" y="6144"/>
                    <a:pt x="2162" y="6093"/>
                    <a:pt x="2162" y="6030"/>
                  </a:cubicBezTo>
                  <a:cubicBezTo>
                    <a:pt x="2162" y="5842"/>
                    <a:pt x="2315" y="5689"/>
                    <a:pt x="2503" y="5689"/>
                  </a:cubicBezTo>
                  <a:cubicBezTo>
                    <a:pt x="2566" y="5689"/>
                    <a:pt x="2617" y="5740"/>
                    <a:pt x="2617" y="5803"/>
                  </a:cubicBezTo>
                  <a:cubicBezTo>
                    <a:pt x="2617" y="5865"/>
                    <a:pt x="2566" y="5916"/>
                    <a:pt x="2503" y="5916"/>
                  </a:cubicBezTo>
                  <a:close/>
                  <a:moveTo>
                    <a:pt x="5381" y="5571"/>
                  </a:moveTo>
                  <a:cubicBezTo>
                    <a:pt x="5360" y="5601"/>
                    <a:pt x="5340" y="5632"/>
                    <a:pt x="5324" y="5665"/>
                  </a:cubicBezTo>
                  <a:cubicBezTo>
                    <a:pt x="5320" y="5671"/>
                    <a:pt x="5318" y="5677"/>
                    <a:pt x="5315" y="5683"/>
                  </a:cubicBezTo>
                  <a:cubicBezTo>
                    <a:pt x="5299" y="5716"/>
                    <a:pt x="5284" y="5750"/>
                    <a:pt x="5273" y="5785"/>
                  </a:cubicBezTo>
                  <a:cubicBezTo>
                    <a:pt x="5272" y="5787"/>
                    <a:pt x="5271" y="5789"/>
                    <a:pt x="5271" y="5791"/>
                  </a:cubicBezTo>
                  <a:cubicBezTo>
                    <a:pt x="5259" y="5827"/>
                    <a:pt x="5251" y="5865"/>
                    <a:pt x="5245" y="5904"/>
                  </a:cubicBezTo>
                  <a:cubicBezTo>
                    <a:pt x="5244" y="5908"/>
                    <a:pt x="5243" y="5912"/>
                    <a:pt x="5242" y="5916"/>
                  </a:cubicBezTo>
                  <a:lnTo>
                    <a:pt x="3291" y="5916"/>
                  </a:lnTo>
                  <a:cubicBezTo>
                    <a:pt x="3291" y="5912"/>
                    <a:pt x="3289" y="5908"/>
                    <a:pt x="3289" y="5904"/>
                  </a:cubicBezTo>
                  <a:cubicBezTo>
                    <a:pt x="3282" y="5865"/>
                    <a:pt x="3274" y="5827"/>
                    <a:pt x="3263" y="5791"/>
                  </a:cubicBezTo>
                  <a:cubicBezTo>
                    <a:pt x="3262" y="5789"/>
                    <a:pt x="3261" y="5787"/>
                    <a:pt x="3260" y="5785"/>
                  </a:cubicBezTo>
                  <a:cubicBezTo>
                    <a:pt x="3249" y="5750"/>
                    <a:pt x="3235" y="5716"/>
                    <a:pt x="3219" y="5683"/>
                  </a:cubicBezTo>
                  <a:cubicBezTo>
                    <a:pt x="3216" y="5677"/>
                    <a:pt x="3213" y="5671"/>
                    <a:pt x="3210" y="5665"/>
                  </a:cubicBezTo>
                  <a:cubicBezTo>
                    <a:pt x="3193" y="5632"/>
                    <a:pt x="3174" y="5600"/>
                    <a:pt x="3152" y="5571"/>
                  </a:cubicBezTo>
                  <a:cubicBezTo>
                    <a:pt x="3148" y="5565"/>
                    <a:pt x="3144" y="5559"/>
                    <a:pt x="3140" y="5554"/>
                  </a:cubicBezTo>
                  <a:cubicBezTo>
                    <a:pt x="3094" y="5493"/>
                    <a:pt x="3040" y="5439"/>
                    <a:pt x="2980" y="5394"/>
                  </a:cubicBezTo>
                  <a:cubicBezTo>
                    <a:pt x="2974" y="5389"/>
                    <a:pt x="2969" y="5385"/>
                    <a:pt x="2963" y="5381"/>
                  </a:cubicBezTo>
                  <a:cubicBezTo>
                    <a:pt x="2933" y="5360"/>
                    <a:pt x="2901" y="5340"/>
                    <a:pt x="2869" y="5323"/>
                  </a:cubicBezTo>
                  <a:cubicBezTo>
                    <a:pt x="2863" y="5320"/>
                    <a:pt x="2857" y="5318"/>
                    <a:pt x="2851" y="5315"/>
                  </a:cubicBezTo>
                  <a:cubicBezTo>
                    <a:pt x="2818" y="5299"/>
                    <a:pt x="2784" y="5284"/>
                    <a:pt x="2749" y="5273"/>
                  </a:cubicBezTo>
                  <a:cubicBezTo>
                    <a:pt x="2746" y="5272"/>
                    <a:pt x="2744" y="5271"/>
                    <a:pt x="2742" y="5271"/>
                  </a:cubicBezTo>
                  <a:cubicBezTo>
                    <a:pt x="2706" y="5259"/>
                    <a:pt x="2668" y="5251"/>
                    <a:pt x="2630" y="5245"/>
                  </a:cubicBezTo>
                  <a:cubicBezTo>
                    <a:pt x="2625" y="5244"/>
                    <a:pt x="2621" y="5243"/>
                    <a:pt x="2617" y="5242"/>
                  </a:cubicBezTo>
                  <a:lnTo>
                    <a:pt x="2617" y="4437"/>
                  </a:lnTo>
                  <a:lnTo>
                    <a:pt x="3536" y="4437"/>
                  </a:lnTo>
                  <a:cubicBezTo>
                    <a:pt x="3592" y="4823"/>
                    <a:pt x="3923" y="5120"/>
                    <a:pt x="4324" y="5120"/>
                  </a:cubicBezTo>
                  <a:cubicBezTo>
                    <a:pt x="4502" y="5120"/>
                    <a:pt x="4667" y="5060"/>
                    <a:pt x="4800" y="4960"/>
                  </a:cubicBezTo>
                  <a:lnTo>
                    <a:pt x="5393" y="5554"/>
                  </a:lnTo>
                  <a:cubicBezTo>
                    <a:pt x="5389" y="5560"/>
                    <a:pt x="5385" y="5565"/>
                    <a:pt x="5381" y="5571"/>
                  </a:cubicBezTo>
                  <a:close/>
                  <a:moveTo>
                    <a:pt x="5664" y="5324"/>
                  </a:moveTo>
                  <a:cubicBezTo>
                    <a:pt x="5632" y="5340"/>
                    <a:pt x="5601" y="5360"/>
                    <a:pt x="5571" y="5381"/>
                  </a:cubicBezTo>
                  <a:cubicBezTo>
                    <a:pt x="5565" y="5385"/>
                    <a:pt x="5560" y="5389"/>
                    <a:pt x="5554" y="5393"/>
                  </a:cubicBezTo>
                  <a:lnTo>
                    <a:pt x="4960" y="4800"/>
                  </a:lnTo>
                  <a:cubicBezTo>
                    <a:pt x="5060" y="4667"/>
                    <a:pt x="5120" y="4502"/>
                    <a:pt x="5120" y="4324"/>
                  </a:cubicBezTo>
                  <a:cubicBezTo>
                    <a:pt x="5120" y="3923"/>
                    <a:pt x="4823" y="3592"/>
                    <a:pt x="4437" y="3536"/>
                  </a:cubicBezTo>
                  <a:lnTo>
                    <a:pt x="4437" y="2617"/>
                  </a:lnTo>
                  <a:lnTo>
                    <a:pt x="5242" y="2617"/>
                  </a:lnTo>
                  <a:cubicBezTo>
                    <a:pt x="5243" y="2621"/>
                    <a:pt x="5244" y="2625"/>
                    <a:pt x="5245" y="2630"/>
                  </a:cubicBezTo>
                  <a:cubicBezTo>
                    <a:pt x="5251" y="2668"/>
                    <a:pt x="5259" y="2706"/>
                    <a:pt x="5271" y="2742"/>
                  </a:cubicBezTo>
                  <a:cubicBezTo>
                    <a:pt x="5271" y="2744"/>
                    <a:pt x="5272" y="2746"/>
                    <a:pt x="5273" y="2749"/>
                  </a:cubicBezTo>
                  <a:cubicBezTo>
                    <a:pt x="5284" y="2784"/>
                    <a:pt x="5299" y="2818"/>
                    <a:pt x="5315" y="2850"/>
                  </a:cubicBezTo>
                  <a:cubicBezTo>
                    <a:pt x="5318" y="2857"/>
                    <a:pt x="5320" y="2863"/>
                    <a:pt x="5324" y="2869"/>
                  </a:cubicBezTo>
                  <a:cubicBezTo>
                    <a:pt x="5340" y="2901"/>
                    <a:pt x="5360" y="2933"/>
                    <a:pt x="5381" y="2963"/>
                  </a:cubicBezTo>
                  <a:cubicBezTo>
                    <a:pt x="5385" y="2968"/>
                    <a:pt x="5390" y="2974"/>
                    <a:pt x="5394" y="2980"/>
                  </a:cubicBezTo>
                  <a:cubicBezTo>
                    <a:pt x="5416" y="3010"/>
                    <a:pt x="5441" y="3039"/>
                    <a:pt x="5467" y="3066"/>
                  </a:cubicBezTo>
                  <a:lnTo>
                    <a:pt x="5467" y="3066"/>
                  </a:lnTo>
                  <a:cubicBezTo>
                    <a:pt x="5494" y="3093"/>
                    <a:pt x="5523" y="3117"/>
                    <a:pt x="5553" y="3139"/>
                  </a:cubicBezTo>
                  <a:cubicBezTo>
                    <a:pt x="5559" y="3144"/>
                    <a:pt x="5565" y="3148"/>
                    <a:pt x="5571" y="3153"/>
                  </a:cubicBezTo>
                  <a:cubicBezTo>
                    <a:pt x="5601" y="3174"/>
                    <a:pt x="5632" y="3193"/>
                    <a:pt x="5664" y="3210"/>
                  </a:cubicBezTo>
                  <a:cubicBezTo>
                    <a:pt x="5671" y="3213"/>
                    <a:pt x="5677" y="3216"/>
                    <a:pt x="5683" y="3219"/>
                  </a:cubicBezTo>
                  <a:cubicBezTo>
                    <a:pt x="5716" y="3235"/>
                    <a:pt x="5749" y="3249"/>
                    <a:pt x="5784" y="3260"/>
                  </a:cubicBezTo>
                  <a:cubicBezTo>
                    <a:pt x="5787" y="3261"/>
                    <a:pt x="5789" y="3262"/>
                    <a:pt x="5791" y="3263"/>
                  </a:cubicBezTo>
                  <a:cubicBezTo>
                    <a:pt x="5827" y="3274"/>
                    <a:pt x="5865" y="3282"/>
                    <a:pt x="5904" y="3289"/>
                  </a:cubicBezTo>
                  <a:cubicBezTo>
                    <a:pt x="5908" y="3289"/>
                    <a:pt x="5912" y="3291"/>
                    <a:pt x="5916" y="3291"/>
                  </a:cubicBezTo>
                  <a:lnTo>
                    <a:pt x="5916" y="5242"/>
                  </a:lnTo>
                  <a:cubicBezTo>
                    <a:pt x="5912" y="5243"/>
                    <a:pt x="5908" y="5244"/>
                    <a:pt x="5904" y="5245"/>
                  </a:cubicBezTo>
                  <a:cubicBezTo>
                    <a:pt x="5865" y="5251"/>
                    <a:pt x="5827" y="5259"/>
                    <a:pt x="5791" y="5271"/>
                  </a:cubicBezTo>
                  <a:cubicBezTo>
                    <a:pt x="5789" y="5271"/>
                    <a:pt x="5787" y="5272"/>
                    <a:pt x="5784" y="5273"/>
                  </a:cubicBezTo>
                  <a:cubicBezTo>
                    <a:pt x="5749" y="5284"/>
                    <a:pt x="5716" y="5299"/>
                    <a:pt x="5683" y="5315"/>
                  </a:cubicBezTo>
                  <a:cubicBezTo>
                    <a:pt x="5677" y="5318"/>
                    <a:pt x="5671" y="5320"/>
                    <a:pt x="5664" y="5324"/>
                  </a:cubicBezTo>
                  <a:close/>
                  <a:moveTo>
                    <a:pt x="6030" y="5916"/>
                  </a:moveTo>
                  <a:cubicBezTo>
                    <a:pt x="5967" y="5916"/>
                    <a:pt x="5916" y="5968"/>
                    <a:pt x="5916" y="6030"/>
                  </a:cubicBezTo>
                  <a:cubicBezTo>
                    <a:pt x="5916" y="6093"/>
                    <a:pt x="5866" y="6144"/>
                    <a:pt x="5803" y="6144"/>
                  </a:cubicBezTo>
                  <a:cubicBezTo>
                    <a:pt x="5740" y="6144"/>
                    <a:pt x="5689" y="6093"/>
                    <a:pt x="5689" y="6030"/>
                  </a:cubicBezTo>
                  <a:cubicBezTo>
                    <a:pt x="5689" y="5842"/>
                    <a:pt x="5842" y="5689"/>
                    <a:pt x="6030" y="5689"/>
                  </a:cubicBezTo>
                  <a:cubicBezTo>
                    <a:pt x="6093" y="5689"/>
                    <a:pt x="6144" y="5740"/>
                    <a:pt x="6144" y="5803"/>
                  </a:cubicBezTo>
                  <a:cubicBezTo>
                    <a:pt x="6144" y="5865"/>
                    <a:pt x="6093" y="5916"/>
                    <a:pt x="6030" y="59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confont-11712-5589037"/>
            <p:cNvSpPr/>
            <p:nvPr/>
          </p:nvSpPr>
          <p:spPr>
            <a:xfrm>
              <a:off x="1524" y="9183"/>
              <a:ext cx="709" cy="692"/>
            </a:xfrm>
            <a:custGeom>
              <a:avLst/>
              <a:gdLst>
                <a:gd name="T0" fmla="*/ 2685 w 12878"/>
                <a:gd name="T1" fmla="*/ 1598 h 12546"/>
                <a:gd name="T2" fmla="*/ 3443 w 12878"/>
                <a:gd name="T3" fmla="*/ 2357 h 12546"/>
                <a:gd name="T4" fmla="*/ 3045 w 12878"/>
                <a:gd name="T5" fmla="*/ 2713 h 12546"/>
                <a:gd name="T6" fmla="*/ 3045 w 12878"/>
                <a:gd name="T7" fmla="*/ 9501 h 12546"/>
                <a:gd name="T8" fmla="*/ 9833 w 12878"/>
                <a:gd name="T9" fmla="*/ 9501 h 12546"/>
                <a:gd name="T10" fmla="*/ 9833 w 12878"/>
                <a:gd name="T11" fmla="*/ 2713 h 12546"/>
                <a:gd name="T12" fmla="*/ 5649 w 12878"/>
                <a:gd name="T13" fmla="*/ 1372 h 12546"/>
                <a:gd name="T14" fmla="*/ 5371 w 12878"/>
                <a:gd name="T15" fmla="*/ 338 h 12546"/>
                <a:gd name="T16" fmla="*/ 10587 w 12878"/>
                <a:gd name="T17" fmla="*/ 1959 h 12546"/>
                <a:gd name="T18" fmla="*/ 10587 w 12878"/>
                <a:gd name="T19" fmla="*/ 10255 h 12546"/>
                <a:gd name="T20" fmla="*/ 2291 w 12878"/>
                <a:gd name="T21" fmla="*/ 10255 h 12546"/>
                <a:gd name="T22" fmla="*/ 2291 w 12878"/>
                <a:gd name="T23" fmla="*/ 1959 h 12546"/>
                <a:gd name="T24" fmla="*/ 2685 w 12878"/>
                <a:gd name="T25" fmla="*/ 1598 h 12546"/>
                <a:gd name="T26" fmla="*/ 7005 w 12878"/>
                <a:gd name="T27" fmla="*/ 5918 h 12546"/>
                <a:gd name="T28" fmla="*/ 6250 w 12878"/>
                <a:gd name="T29" fmla="*/ 6673 h 12546"/>
                <a:gd name="T30" fmla="*/ 2102 w 12878"/>
                <a:gd name="T31" fmla="*/ 2524 h 12546"/>
                <a:gd name="T32" fmla="*/ 2856 w 12878"/>
                <a:gd name="T33" fmla="*/ 1770 h 12546"/>
                <a:gd name="T34" fmla="*/ 7005 w 12878"/>
                <a:gd name="T35" fmla="*/ 5918 h 12546"/>
                <a:gd name="T36" fmla="*/ 3855 w 12878"/>
                <a:gd name="T37" fmla="*/ 4278 h 12546"/>
                <a:gd name="T38" fmla="*/ 4602 w 12878"/>
                <a:gd name="T39" fmla="*/ 3516 h 12546"/>
                <a:gd name="T40" fmla="*/ 5371 w 12878"/>
                <a:gd name="T41" fmla="*/ 4285 h 12546"/>
                <a:gd name="T42" fmla="*/ 4973 w 12878"/>
                <a:gd name="T43" fmla="*/ 4598 h 12546"/>
                <a:gd name="T44" fmla="*/ 4628 w 12878"/>
                <a:gd name="T45" fmla="*/ 5050 h 12546"/>
                <a:gd name="T46" fmla="*/ 3855 w 12878"/>
                <a:gd name="T47" fmla="*/ 4278 h 12546"/>
                <a:gd name="T48" fmla="*/ 3302 w 12878"/>
                <a:gd name="T49" fmla="*/ 5745 h 12546"/>
                <a:gd name="T50" fmla="*/ 4350 w 12878"/>
                <a:gd name="T51" fmla="*/ 6025 h 12546"/>
                <a:gd name="T52" fmla="*/ 5640 w 12878"/>
                <a:gd name="T53" fmla="*/ 8067 h 12546"/>
                <a:gd name="T54" fmla="*/ 8009 w 12878"/>
                <a:gd name="T55" fmla="*/ 7596 h 12546"/>
                <a:gd name="T56" fmla="*/ 8420 w 12878"/>
                <a:gd name="T57" fmla="*/ 5217 h 12546"/>
                <a:gd name="T58" fmla="*/ 6347 w 12878"/>
                <a:gd name="T59" fmla="*/ 3978 h 12546"/>
                <a:gd name="T60" fmla="*/ 6067 w 12878"/>
                <a:gd name="T61" fmla="*/ 2934 h 12546"/>
                <a:gd name="T62" fmla="*/ 8744 w 12878"/>
                <a:gd name="T63" fmla="*/ 3844 h 12546"/>
                <a:gd name="T64" fmla="*/ 8744 w 12878"/>
                <a:gd name="T65" fmla="*/ 8370 h 12546"/>
                <a:gd name="T66" fmla="*/ 4219 w 12878"/>
                <a:gd name="T67" fmla="*/ 8370 h 12546"/>
                <a:gd name="T68" fmla="*/ 3302 w 12878"/>
                <a:gd name="T69" fmla="*/ 5745 h 1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78" h="12546">
                  <a:moveTo>
                    <a:pt x="2685" y="1598"/>
                  </a:moveTo>
                  <a:lnTo>
                    <a:pt x="3443" y="2357"/>
                  </a:lnTo>
                  <a:cubicBezTo>
                    <a:pt x="3305" y="2467"/>
                    <a:pt x="3172" y="2585"/>
                    <a:pt x="3045" y="2713"/>
                  </a:cubicBezTo>
                  <a:cubicBezTo>
                    <a:pt x="1170" y="4588"/>
                    <a:pt x="1170" y="7626"/>
                    <a:pt x="3045" y="9501"/>
                  </a:cubicBezTo>
                  <a:cubicBezTo>
                    <a:pt x="4920" y="11376"/>
                    <a:pt x="7958" y="11376"/>
                    <a:pt x="9833" y="9501"/>
                  </a:cubicBezTo>
                  <a:cubicBezTo>
                    <a:pt x="11708" y="7626"/>
                    <a:pt x="11708" y="4588"/>
                    <a:pt x="9833" y="2713"/>
                  </a:cubicBezTo>
                  <a:cubicBezTo>
                    <a:pt x="8694" y="1574"/>
                    <a:pt x="7125" y="1127"/>
                    <a:pt x="5649" y="1372"/>
                  </a:cubicBezTo>
                  <a:lnTo>
                    <a:pt x="5371" y="338"/>
                  </a:lnTo>
                  <a:cubicBezTo>
                    <a:pt x="7205" y="0"/>
                    <a:pt x="9169" y="540"/>
                    <a:pt x="10587" y="1959"/>
                  </a:cubicBezTo>
                  <a:cubicBezTo>
                    <a:pt x="12878" y="4250"/>
                    <a:pt x="12878" y="7964"/>
                    <a:pt x="10587" y="10255"/>
                  </a:cubicBezTo>
                  <a:cubicBezTo>
                    <a:pt x="8296" y="12546"/>
                    <a:pt x="4582" y="12546"/>
                    <a:pt x="2291" y="10255"/>
                  </a:cubicBezTo>
                  <a:cubicBezTo>
                    <a:pt x="0" y="7964"/>
                    <a:pt x="0" y="4250"/>
                    <a:pt x="2291" y="1959"/>
                  </a:cubicBezTo>
                  <a:cubicBezTo>
                    <a:pt x="2418" y="1832"/>
                    <a:pt x="2549" y="1712"/>
                    <a:pt x="2685" y="1598"/>
                  </a:cubicBezTo>
                  <a:close/>
                  <a:moveTo>
                    <a:pt x="7005" y="5918"/>
                  </a:moveTo>
                  <a:lnTo>
                    <a:pt x="6250" y="6673"/>
                  </a:lnTo>
                  <a:lnTo>
                    <a:pt x="2102" y="2524"/>
                  </a:lnTo>
                  <a:lnTo>
                    <a:pt x="2856" y="1770"/>
                  </a:lnTo>
                  <a:lnTo>
                    <a:pt x="7005" y="5918"/>
                  </a:lnTo>
                  <a:close/>
                  <a:moveTo>
                    <a:pt x="3855" y="4278"/>
                  </a:moveTo>
                  <a:cubicBezTo>
                    <a:pt x="4060" y="3984"/>
                    <a:pt x="4313" y="3727"/>
                    <a:pt x="4602" y="3516"/>
                  </a:cubicBezTo>
                  <a:lnTo>
                    <a:pt x="5371" y="4285"/>
                  </a:lnTo>
                  <a:cubicBezTo>
                    <a:pt x="5226" y="4373"/>
                    <a:pt x="5093" y="4479"/>
                    <a:pt x="4973" y="4598"/>
                  </a:cubicBezTo>
                  <a:cubicBezTo>
                    <a:pt x="4838" y="4733"/>
                    <a:pt x="4722" y="4885"/>
                    <a:pt x="4628" y="5050"/>
                  </a:cubicBezTo>
                  <a:lnTo>
                    <a:pt x="3855" y="4278"/>
                  </a:lnTo>
                  <a:close/>
                  <a:moveTo>
                    <a:pt x="3302" y="5745"/>
                  </a:moveTo>
                  <a:lnTo>
                    <a:pt x="4350" y="6025"/>
                  </a:lnTo>
                  <a:cubicBezTo>
                    <a:pt x="4316" y="6907"/>
                    <a:pt x="4829" y="7719"/>
                    <a:pt x="5640" y="8067"/>
                  </a:cubicBezTo>
                  <a:cubicBezTo>
                    <a:pt x="6451" y="8415"/>
                    <a:pt x="7393" y="8228"/>
                    <a:pt x="8009" y="7596"/>
                  </a:cubicBezTo>
                  <a:cubicBezTo>
                    <a:pt x="8625" y="6965"/>
                    <a:pt x="8789" y="6019"/>
                    <a:pt x="8420" y="5217"/>
                  </a:cubicBezTo>
                  <a:cubicBezTo>
                    <a:pt x="8052" y="4415"/>
                    <a:pt x="7228" y="3922"/>
                    <a:pt x="6347" y="3978"/>
                  </a:cubicBezTo>
                  <a:lnTo>
                    <a:pt x="6067" y="2934"/>
                  </a:lnTo>
                  <a:cubicBezTo>
                    <a:pt x="7052" y="2804"/>
                    <a:pt x="8042" y="3141"/>
                    <a:pt x="8744" y="3844"/>
                  </a:cubicBezTo>
                  <a:cubicBezTo>
                    <a:pt x="9994" y="5094"/>
                    <a:pt x="9994" y="7120"/>
                    <a:pt x="8744" y="8370"/>
                  </a:cubicBezTo>
                  <a:cubicBezTo>
                    <a:pt x="7494" y="9620"/>
                    <a:pt x="5468" y="9620"/>
                    <a:pt x="4219" y="8370"/>
                  </a:cubicBezTo>
                  <a:cubicBezTo>
                    <a:pt x="3528" y="7681"/>
                    <a:pt x="3191" y="6714"/>
                    <a:pt x="3302" y="57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65810" y="1044575"/>
            <a:ext cx="41135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光学产业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</a:t>
            </a:r>
            <a:r>
              <a:rPr lang="zh-CN" sz="20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手机镜头及影像模组</a:t>
            </a:r>
            <a:endParaRPr lang="zh-CN" altLang="en-US" sz="2000" b="1" spc="15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0" y="110998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4294967295"/>
          </p:nvPr>
        </p:nvSpPr>
        <p:spPr>
          <a:xfrm>
            <a:off x="9491980" y="6314440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1044575"/>
            <a:ext cx="3690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光学产业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</a:t>
            </a:r>
            <a:r>
              <a:rPr lang="en-US" sz="20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AR/VR</a:t>
            </a:r>
            <a:r>
              <a:rPr lang="zh-CN" altLang="en-US" sz="20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产品部件</a:t>
            </a:r>
            <a:endParaRPr lang="zh-CN" altLang="en-US" sz="20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10998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9491980" y="6314440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649335" y="1868170"/>
            <a:ext cx="2857500" cy="4411980"/>
            <a:chOff x="13621" y="2942"/>
            <a:chExt cx="4500" cy="6948"/>
          </a:xfrm>
        </p:grpSpPr>
        <p:sp>
          <p:nvSpPr>
            <p:cNvPr id="2" name="圆角矩形 1"/>
            <p:cNvSpPr/>
            <p:nvPr/>
          </p:nvSpPr>
          <p:spPr>
            <a:xfrm>
              <a:off x="13621" y="2942"/>
              <a:ext cx="4500" cy="6948"/>
            </a:xfrm>
            <a:prstGeom prst="roundRect">
              <a:avLst>
                <a:gd name="adj" fmla="val 1077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E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820" y="3445"/>
              <a:ext cx="144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>
                  <a:solidFill>
                    <a:srgbClr val="17288B"/>
                  </a:solidFill>
                </a:rPr>
                <a:t>应用领域</a:t>
              </a:r>
              <a:endParaRPr lang="zh-CN" altLang="en-US" sz="1400" b="1">
                <a:solidFill>
                  <a:srgbClr val="17288B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4813" y="8283"/>
              <a:ext cx="1703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5400">
                <a:solidFill>
                  <a:srgbClr val="17288B"/>
                </a:solidFill>
                <a:latin typeface="汉真广标" panose="02010609000101010101" charset="-122"/>
                <a:ea typeface="汉真广标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181" y="440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124" y="5507"/>
              <a:ext cx="103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领域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303" y="5507"/>
              <a:ext cx="102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VR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领域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5340" y="440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6516" y="4404"/>
              <a:ext cx="924" cy="11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635" y="4464"/>
              <a:ext cx="687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...</a:t>
              </a:r>
              <a:endPara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644" y="5507"/>
              <a:ext cx="71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更多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iconfont-11573-5485686"/>
            <p:cNvSpPr/>
            <p:nvPr/>
          </p:nvSpPr>
          <p:spPr>
            <a:xfrm>
              <a:off x="14204" y="3366"/>
              <a:ext cx="616" cy="641"/>
            </a:xfrm>
            <a:custGeom>
              <a:avLst/>
              <a:gdLst>
                <a:gd name="T0" fmla="*/ 400 w 10042"/>
                <a:gd name="T1" fmla="*/ 4842 h 10442"/>
                <a:gd name="T2" fmla="*/ 0 w 10042"/>
                <a:gd name="T3" fmla="*/ 4442 h 10442"/>
                <a:gd name="T4" fmla="*/ 0 w 10042"/>
                <a:gd name="T5" fmla="*/ 1242 h 10442"/>
                <a:gd name="T6" fmla="*/ 400 w 10042"/>
                <a:gd name="T7" fmla="*/ 842 h 10442"/>
                <a:gd name="T8" fmla="*/ 3600 w 10042"/>
                <a:gd name="T9" fmla="*/ 842 h 10442"/>
                <a:gd name="T10" fmla="*/ 4000 w 10042"/>
                <a:gd name="T11" fmla="*/ 1242 h 10442"/>
                <a:gd name="T12" fmla="*/ 4000 w 10042"/>
                <a:gd name="T13" fmla="*/ 4442 h 10442"/>
                <a:gd name="T14" fmla="*/ 3600 w 10042"/>
                <a:gd name="T15" fmla="*/ 4842 h 10442"/>
                <a:gd name="T16" fmla="*/ 400 w 10042"/>
                <a:gd name="T17" fmla="*/ 4842 h 10442"/>
                <a:gd name="T18" fmla="*/ 800 w 10042"/>
                <a:gd name="T19" fmla="*/ 4042 h 10442"/>
                <a:gd name="T20" fmla="*/ 3200 w 10042"/>
                <a:gd name="T21" fmla="*/ 4042 h 10442"/>
                <a:gd name="T22" fmla="*/ 3200 w 10042"/>
                <a:gd name="T23" fmla="*/ 1642 h 10442"/>
                <a:gd name="T24" fmla="*/ 800 w 10042"/>
                <a:gd name="T25" fmla="*/ 1642 h 10442"/>
                <a:gd name="T26" fmla="*/ 800 w 10042"/>
                <a:gd name="T27" fmla="*/ 4042 h 10442"/>
                <a:gd name="T28" fmla="*/ 400 w 10042"/>
                <a:gd name="T29" fmla="*/ 10442 h 10442"/>
                <a:gd name="T30" fmla="*/ 0 w 10042"/>
                <a:gd name="T31" fmla="*/ 10042 h 10442"/>
                <a:gd name="T32" fmla="*/ 0 w 10042"/>
                <a:gd name="T33" fmla="*/ 6842 h 10442"/>
                <a:gd name="T34" fmla="*/ 400 w 10042"/>
                <a:gd name="T35" fmla="*/ 6442 h 10442"/>
                <a:gd name="T36" fmla="*/ 3600 w 10042"/>
                <a:gd name="T37" fmla="*/ 6442 h 10442"/>
                <a:gd name="T38" fmla="*/ 4000 w 10042"/>
                <a:gd name="T39" fmla="*/ 6842 h 10442"/>
                <a:gd name="T40" fmla="*/ 4000 w 10042"/>
                <a:gd name="T41" fmla="*/ 10042 h 10442"/>
                <a:gd name="T42" fmla="*/ 3600 w 10042"/>
                <a:gd name="T43" fmla="*/ 10442 h 10442"/>
                <a:gd name="T44" fmla="*/ 400 w 10042"/>
                <a:gd name="T45" fmla="*/ 10442 h 10442"/>
                <a:gd name="T46" fmla="*/ 800 w 10042"/>
                <a:gd name="T47" fmla="*/ 9642 h 10442"/>
                <a:gd name="T48" fmla="*/ 3200 w 10042"/>
                <a:gd name="T49" fmla="*/ 9642 h 10442"/>
                <a:gd name="T50" fmla="*/ 3200 w 10042"/>
                <a:gd name="T51" fmla="*/ 7242 h 10442"/>
                <a:gd name="T52" fmla="*/ 800 w 10042"/>
                <a:gd name="T53" fmla="*/ 7242 h 10442"/>
                <a:gd name="T54" fmla="*/ 800 w 10042"/>
                <a:gd name="T55" fmla="*/ 9642 h 10442"/>
                <a:gd name="T56" fmla="*/ 9036 w 10042"/>
                <a:gd name="T57" fmla="*/ 2642 h 10442"/>
                <a:gd name="T58" fmla="*/ 7400 w 10042"/>
                <a:gd name="T59" fmla="*/ 1006 h 10442"/>
                <a:gd name="T60" fmla="*/ 5764 w 10042"/>
                <a:gd name="T61" fmla="*/ 2642 h 10442"/>
                <a:gd name="T62" fmla="*/ 7400 w 10042"/>
                <a:gd name="T63" fmla="*/ 4278 h 10442"/>
                <a:gd name="T64" fmla="*/ 9036 w 10042"/>
                <a:gd name="T65" fmla="*/ 2642 h 10442"/>
                <a:gd name="T66" fmla="*/ 7116 w 10042"/>
                <a:gd name="T67" fmla="*/ 5126 h 10442"/>
                <a:gd name="T68" fmla="*/ 4916 w 10042"/>
                <a:gd name="T69" fmla="*/ 2926 h 10442"/>
                <a:gd name="T70" fmla="*/ 4916 w 10042"/>
                <a:gd name="T71" fmla="*/ 2358 h 10442"/>
                <a:gd name="T72" fmla="*/ 7116 w 10042"/>
                <a:gd name="T73" fmla="*/ 158 h 10442"/>
                <a:gd name="T74" fmla="*/ 7684 w 10042"/>
                <a:gd name="T75" fmla="*/ 158 h 10442"/>
                <a:gd name="T76" fmla="*/ 9884 w 10042"/>
                <a:gd name="T77" fmla="*/ 2358 h 10442"/>
                <a:gd name="T78" fmla="*/ 9884 w 10042"/>
                <a:gd name="T79" fmla="*/ 2926 h 10442"/>
                <a:gd name="T80" fmla="*/ 7684 w 10042"/>
                <a:gd name="T81" fmla="*/ 5126 h 10442"/>
                <a:gd name="T82" fmla="*/ 7116 w 10042"/>
                <a:gd name="T83" fmla="*/ 5126 h 10442"/>
                <a:gd name="T84" fmla="*/ 6000 w 10042"/>
                <a:gd name="T85" fmla="*/ 10442 h 10442"/>
                <a:gd name="T86" fmla="*/ 5600 w 10042"/>
                <a:gd name="T87" fmla="*/ 10042 h 10442"/>
                <a:gd name="T88" fmla="*/ 5600 w 10042"/>
                <a:gd name="T89" fmla="*/ 6842 h 10442"/>
                <a:gd name="T90" fmla="*/ 6000 w 10042"/>
                <a:gd name="T91" fmla="*/ 6442 h 10442"/>
                <a:gd name="T92" fmla="*/ 9200 w 10042"/>
                <a:gd name="T93" fmla="*/ 6442 h 10442"/>
                <a:gd name="T94" fmla="*/ 9600 w 10042"/>
                <a:gd name="T95" fmla="*/ 6842 h 10442"/>
                <a:gd name="T96" fmla="*/ 9600 w 10042"/>
                <a:gd name="T97" fmla="*/ 10042 h 10442"/>
                <a:gd name="T98" fmla="*/ 9200 w 10042"/>
                <a:gd name="T99" fmla="*/ 10442 h 10442"/>
                <a:gd name="T100" fmla="*/ 6000 w 10042"/>
                <a:gd name="T101" fmla="*/ 10442 h 10442"/>
                <a:gd name="T102" fmla="*/ 6400 w 10042"/>
                <a:gd name="T103" fmla="*/ 9642 h 10442"/>
                <a:gd name="T104" fmla="*/ 8800 w 10042"/>
                <a:gd name="T105" fmla="*/ 9642 h 10442"/>
                <a:gd name="T106" fmla="*/ 8800 w 10042"/>
                <a:gd name="T107" fmla="*/ 7242 h 10442"/>
                <a:gd name="T108" fmla="*/ 6400 w 10042"/>
                <a:gd name="T109" fmla="*/ 7242 h 10442"/>
                <a:gd name="T110" fmla="*/ 6400 w 10042"/>
                <a:gd name="T111" fmla="*/ 9642 h 10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42" h="10442">
                  <a:moveTo>
                    <a:pt x="400" y="4842"/>
                  </a:moveTo>
                  <a:cubicBezTo>
                    <a:pt x="179" y="4842"/>
                    <a:pt x="0" y="4663"/>
                    <a:pt x="0" y="4442"/>
                  </a:cubicBezTo>
                  <a:lnTo>
                    <a:pt x="0" y="1242"/>
                  </a:lnTo>
                  <a:cubicBezTo>
                    <a:pt x="0" y="1021"/>
                    <a:pt x="179" y="842"/>
                    <a:pt x="400" y="842"/>
                  </a:cubicBezTo>
                  <a:lnTo>
                    <a:pt x="3600" y="842"/>
                  </a:lnTo>
                  <a:cubicBezTo>
                    <a:pt x="3821" y="842"/>
                    <a:pt x="4000" y="1021"/>
                    <a:pt x="4000" y="1242"/>
                  </a:cubicBezTo>
                  <a:lnTo>
                    <a:pt x="4000" y="4442"/>
                  </a:lnTo>
                  <a:cubicBezTo>
                    <a:pt x="4000" y="4663"/>
                    <a:pt x="3821" y="4842"/>
                    <a:pt x="3600" y="4842"/>
                  </a:cubicBezTo>
                  <a:lnTo>
                    <a:pt x="400" y="4842"/>
                  </a:lnTo>
                  <a:close/>
                  <a:moveTo>
                    <a:pt x="800" y="4042"/>
                  </a:moveTo>
                  <a:lnTo>
                    <a:pt x="3200" y="4042"/>
                  </a:lnTo>
                  <a:lnTo>
                    <a:pt x="3200" y="1642"/>
                  </a:lnTo>
                  <a:lnTo>
                    <a:pt x="800" y="1642"/>
                  </a:lnTo>
                  <a:lnTo>
                    <a:pt x="800" y="4042"/>
                  </a:lnTo>
                  <a:close/>
                  <a:moveTo>
                    <a:pt x="400" y="10442"/>
                  </a:moveTo>
                  <a:cubicBezTo>
                    <a:pt x="179" y="10442"/>
                    <a:pt x="0" y="10263"/>
                    <a:pt x="0" y="10042"/>
                  </a:cubicBezTo>
                  <a:lnTo>
                    <a:pt x="0" y="6842"/>
                  </a:lnTo>
                  <a:cubicBezTo>
                    <a:pt x="0" y="6621"/>
                    <a:pt x="179" y="6442"/>
                    <a:pt x="400" y="6442"/>
                  </a:cubicBezTo>
                  <a:lnTo>
                    <a:pt x="3600" y="6442"/>
                  </a:lnTo>
                  <a:cubicBezTo>
                    <a:pt x="3821" y="6442"/>
                    <a:pt x="4000" y="6621"/>
                    <a:pt x="4000" y="6842"/>
                  </a:cubicBezTo>
                  <a:lnTo>
                    <a:pt x="4000" y="10042"/>
                  </a:lnTo>
                  <a:cubicBezTo>
                    <a:pt x="4000" y="10263"/>
                    <a:pt x="3821" y="10442"/>
                    <a:pt x="3600" y="10442"/>
                  </a:cubicBezTo>
                  <a:lnTo>
                    <a:pt x="400" y="10442"/>
                  </a:lnTo>
                  <a:close/>
                  <a:moveTo>
                    <a:pt x="800" y="9642"/>
                  </a:moveTo>
                  <a:lnTo>
                    <a:pt x="3200" y="9642"/>
                  </a:lnTo>
                  <a:lnTo>
                    <a:pt x="3200" y="7242"/>
                  </a:lnTo>
                  <a:lnTo>
                    <a:pt x="800" y="7242"/>
                  </a:lnTo>
                  <a:lnTo>
                    <a:pt x="800" y="9642"/>
                  </a:lnTo>
                  <a:close/>
                  <a:moveTo>
                    <a:pt x="9036" y="2642"/>
                  </a:moveTo>
                  <a:lnTo>
                    <a:pt x="7400" y="1006"/>
                  </a:lnTo>
                  <a:lnTo>
                    <a:pt x="5764" y="2642"/>
                  </a:lnTo>
                  <a:lnTo>
                    <a:pt x="7400" y="4278"/>
                  </a:lnTo>
                  <a:lnTo>
                    <a:pt x="9036" y="2642"/>
                  </a:lnTo>
                  <a:close/>
                  <a:moveTo>
                    <a:pt x="7116" y="5126"/>
                  </a:moveTo>
                  <a:lnTo>
                    <a:pt x="4916" y="2926"/>
                  </a:lnTo>
                  <a:cubicBezTo>
                    <a:pt x="4758" y="2770"/>
                    <a:pt x="4758" y="2514"/>
                    <a:pt x="4916" y="2358"/>
                  </a:cubicBezTo>
                  <a:lnTo>
                    <a:pt x="7116" y="158"/>
                  </a:lnTo>
                  <a:cubicBezTo>
                    <a:pt x="7272" y="0"/>
                    <a:pt x="7528" y="0"/>
                    <a:pt x="7684" y="158"/>
                  </a:cubicBezTo>
                  <a:lnTo>
                    <a:pt x="9884" y="2358"/>
                  </a:lnTo>
                  <a:cubicBezTo>
                    <a:pt x="10042" y="2514"/>
                    <a:pt x="10042" y="2770"/>
                    <a:pt x="9884" y="2926"/>
                  </a:cubicBezTo>
                  <a:lnTo>
                    <a:pt x="7684" y="5126"/>
                  </a:lnTo>
                  <a:cubicBezTo>
                    <a:pt x="7528" y="5284"/>
                    <a:pt x="7272" y="5284"/>
                    <a:pt x="7116" y="5126"/>
                  </a:cubicBezTo>
                  <a:close/>
                  <a:moveTo>
                    <a:pt x="6000" y="10442"/>
                  </a:moveTo>
                  <a:cubicBezTo>
                    <a:pt x="5779" y="10442"/>
                    <a:pt x="5600" y="10263"/>
                    <a:pt x="5600" y="10042"/>
                  </a:cubicBezTo>
                  <a:lnTo>
                    <a:pt x="5600" y="6842"/>
                  </a:lnTo>
                  <a:cubicBezTo>
                    <a:pt x="5600" y="6621"/>
                    <a:pt x="5779" y="6442"/>
                    <a:pt x="6000" y="6442"/>
                  </a:cubicBezTo>
                  <a:lnTo>
                    <a:pt x="9200" y="6442"/>
                  </a:lnTo>
                  <a:cubicBezTo>
                    <a:pt x="9421" y="6442"/>
                    <a:pt x="9600" y="6621"/>
                    <a:pt x="9600" y="6842"/>
                  </a:cubicBezTo>
                  <a:lnTo>
                    <a:pt x="9600" y="10042"/>
                  </a:lnTo>
                  <a:cubicBezTo>
                    <a:pt x="9600" y="10263"/>
                    <a:pt x="9421" y="10442"/>
                    <a:pt x="9200" y="10442"/>
                  </a:cubicBezTo>
                  <a:lnTo>
                    <a:pt x="6000" y="10442"/>
                  </a:lnTo>
                  <a:close/>
                  <a:moveTo>
                    <a:pt x="6400" y="9642"/>
                  </a:moveTo>
                  <a:lnTo>
                    <a:pt x="8800" y="9642"/>
                  </a:lnTo>
                  <a:lnTo>
                    <a:pt x="8800" y="7242"/>
                  </a:lnTo>
                  <a:lnTo>
                    <a:pt x="6400" y="7242"/>
                  </a:lnTo>
                  <a:lnTo>
                    <a:pt x="6400" y="96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图片 48" descr="AR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257" y="4620"/>
              <a:ext cx="773" cy="728"/>
            </a:xfrm>
            <a:prstGeom prst="rect">
              <a:avLst/>
            </a:prstGeom>
          </p:spPr>
        </p:pic>
        <p:pic>
          <p:nvPicPr>
            <p:cNvPr id="51" name="图片 50" descr="v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14" y="4618"/>
              <a:ext cx="776" cy="73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744855" y="5758180"/>
            <a:ext cx="7702550" cy="556260"/>
            <a:chOff x="1173" y="9068"/>
            <a:chExt cx="12130" cy="876"/>
          </a:xfrm>
        </p:grpSpPr>
        <p:sp>
          <p:nvSpPr>
            <p:cNvPr id="57" name="圆角矩形 56"/>
            <p:cNvSpPr/>
            <p:nvPr/>
          </p:nvSpPr>
          <p:spPr>
            <a:xfrm>
              <a:off x="1173" y="9068"/>
              <a:ext cx="12130" cy="8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151" y="9273"/>
              <a:ext cx="49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17288B"/>
                  </a:solidFill>
                </a:rPr>
                <a:t>产品规格</a:t>
              </a:r>
              <a:r>
                <a:rPr lang="zh-CN" altLang="en-US" sz="1400">
                  <a:solidFill>
                    <a:srgbClr val="17288B"/>
                  </a:solidFill>
                </a:rPr>
                <a:t>：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Pixels：From 5M to 64M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186" y="9269"/>
              <a:ext cx="49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17288B"/>
                  </a:solidFill>
                  <a:sym typeface="+mn-ea"/>
                </a:rPr>
                <a:t>产品结构</a:t>
              </a:r>
              <a:r>
                <a:rPr lang="zh-CN" altLang="en-US" sz="1400">
                  <a:solidFill>
                    <a:srgbClr val="17288B"/>
                  </a:solidFill>
                  <a:sym typeface="+mn-ea"/>
                </a:rPr>
                <a:t>：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2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P、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3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P、菲涅尔透镜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sp>
          <p:nvSpPr>
            <p:cNvPr id="61" name="atoms_228202"/>
            <p:cNvSpPr/>
            <p:nvPr/>
          </p:nvSpPr>
          <p:spPr>
            <a:xfrm>
              <a:off x="7531" y="9183"/>
              <a:ext cx="655" cy="654"/>
            </a:xfrm>
            <a:custGeom>
              <a:avLst/>
              <a:gdLst>
                <a:gd name="T0" fmla="*/ 6030 w 6827"/>
                <a:gd name="T1" fmla="*/ 1707 h 6827"/>
                <a:gd name="T2" fmla="*/ 4324 w 6827"/>
                <a:gd name="T3" fmla="*/ 0 h 6827"/>
                <a:gd name="T4" fmla="*/ 0 w 6827"/>
                <a:gd name="T5" fmla="*/ 796 h 6827"/>
                <a:gd name="T6" fmla="*/ 796 w 6827"/>
                <a:gd name="T7" fmla="*/ 5120 h 6827"/>
                <a:gd name="T8" fmla="*/ 2503 w 6827"/>
                <a:gd name="T9" fmla="*/ 6827 h 6827"/>
                <a:gd name="T10" fmla="*/ 6827 w 6827"/>
                <a:gd name="T11" fmla="*/ 6030 h 6827"/>
                <a:gd name="T12" fmla="*/ 6030 w 6827"/>
                <a:gd name="T13" fmla="*/ 2389 h 6827"/>
                <a:gd name="T14" fmla="*/ 6030 w 6827"/>
                <a:gd name="T15" fmla="*/ 2162 h 6827"/>
                <a:gd name="T16" fmla="*/ 4437 w 6827"/>
                <a:gd name="T17" fmla="*/ 1584 h 6827"/>
                <a:gd name="T18" fmla="*/ 4437 w 6827"/>
                <a:gd name="T19" fmla="*/ 569 h 6827"/>
                <a:gd name="T20" fmla="*/ 3982 w 6827"/>
                <a:gd name="T21" fmla="*/ 796 h 6827"/>
                <a:gd name="T22" fmla="*/ 2742 w 6827"/>
                <a:gd name="T23" fmla="*/ 3263 h 6827"/>
                <a:gd name="T24" fmla="*/ 2963 w 6827"/>
                <a:gd name="T25" fmla="*/ 3152 h 6827"/>
                <a:gd name="T26" fmla="*/ 3210 w 6827"/>
                <a:gd name="T27" fmla="*/ 2869 h 6827"/>
                <a:gd name="T28" fmla="*/ 3289 w 6827"/>
                <a:gd name="T29" fmla="*/ 2630 h 6827"/>
                <a:gd name="T30" fmla="*/ 4197 w 6827"/>
                <a:gd name="T31" fmla="*/ 3538 h 6827"/>
                <a:gd name="T32" fmla="*/ 3958 w 6827"/>
                <a:gd name="T33" fmla="*/ 3617 h 6827"/>
                <a:gd name="T34" fmla="*/ 3674 w 6827"/>
                <a:gd name="T35" fmla="*/ 3864 h 6827"/>
                <a:gd name="T36" fmla="*/ 3564 w 6827"/>
                <a:gd name="T37" fmla="*/ 4084 h 6827"/>
                <a:gd name="T38" fmla="*/ 2617 w 6827"/>
                <a:gd name="T39" fmla="*/ 3291 h 6827"/>
                <a:gd name="T40" fmla="*/ 2162 w 6827"/>
                <a:gd name="T41" fmla="*/ 2503 h 6827"/>
                <a:gd name="T42" fmla="*/ 4324 w 6827"/>
                <a:gd name="T43" fmla="*/ 3982 h 6827"/>
                <a:gd name="T44" fmla="*/ 4096 w 6827"/>
                <a:gd name="T45" fmla="*/ 4437 h 6827"/>
                <a:gd name="T46" fmla="*/ 1503 w 6827"/>
                <a:gd name="T47" fmla="*/ 1162 h 6827"/>
                <a:gd name="T48" fmla="*/ 1582 w 6827"/>
                <a:gd name="T49" fmla="*/ 923 h 6827"/>
                <a:gd name="T50" fmla="*/ 3564 w 6827"/>
                <a:gd name="T51" fmla="*/ 1036 h 6827"/>
                <a:gd name="T52" fmla="*/ 3674 w 6827"/>
                <a:gd name="T53" fmla="*/ 1256 h 6827"/>
                <a:gd name="T54" fmla="*/ 3958 w 6827"/>
                <a:gd name="T55" fmla="*/ 1503 h 6827"/>
                <a:gd name="T56" fmla="*/ 4197 w 6827"/>
                <a:gd name="T57" fmla="*/ 1582 h 6827"/>
                <a:gd name="T58" fmla="*/ 2503 w 6827"/>
                <a:gd name="T59" fmla="*/ 1707 h 6827"/>
                <a:gd name="T60" fmla="*/ 569 w 6827"/>
                <a:gd name="T61" fmla="*/ 910 h 6827"/>
                <a:gd name="T62" fmla="*/ 796 w 6827"/>
                <a:gd name="T63" fmla="*/ 683 h 6827"/>
                <a:gd name="T64" fmla="*/ 683 w 6827"/>
                <a:gd name="T65" fmla="*/ 4324 h 6827"/>
                <a:gd name="T66" fmla="*/ 910 w 6827"/>
                <a:gd name="T67" fmla="*/ 4096 h 6827"/>
                <a:gd name="T68" fmla="*/ 1162 w 6827"/>
                <a:gd name="T69" fmla="*/ 3617 h 6827"/>
                <a:gd name="T70" fmla="*/ 923 w 6827"/>
                <a:gd name="T71" fmla="*/ 3538 h 6827"/>
                <a:gd name="T72" fmla="*/ 1036 w 6827"/>
                <a:gd name="T73" fmla="*/ 1556 h 6827"/>
                <a:gd name="T74" fmla="*/ 1256 w 6827"/>
                <a:gd name="T75" fmla="*/ 1446 h 6827"/>
                <a:gd name="T76" fmla="*/ 2389 w 6827"/>
                <a:gd name="T77" fmla="*/ 3290 h 6827"/>
                <a:gd name="T78" fmla="*/ 1556 w 6827"/>
                <a:gd name="T79" fmla="*/ 4084 h 6827"/>
                <a:gd name="T80" fmla="*/ 1446 w 6827"/>
                <a:gd name="T81" fmla="*/ 3864 h 6827"/>
                <a:gd name="T82" fmla="*/ 1584 w 6827"/>
                <a:gd name="T83" fmla="*/ 4437 h 6827"/>
                <a:gd name="T84" fmla="*/ 1382 w 6827"/>
                <a:gd name="T85" fmla="*/ 4862 h 6827"/>
                <a:gd name="T86" fmla="*/ 2162 w 6827"/>
                <a:gd name="T87" fmla="*/ 6030 h 6827"/>
                <a:gd name="T88" fmla="*/ 5381 w 6827"/>
                <a:gd name="T89" fmla="*/ 5571 h 6827"/>
                <a:gd name="T90" fmla="*/ 5271 w 6827"/>
                <a:gd name="T91" fmla="*/ 5791 h 6827"/>
                <a:gd name="T92" fmla="*/ 3289 w 6827"/>
                <a:gd name="T93" fmla="*/ 5904 h 6827"/>
                <a:gd name="T94" fmla="*/ 3210 w 6827"/>
                <a:gd name="T95" fmla="*/ 5665 h 6827"/>
                <a:gd name="T96" fmla="*/ 2963 w 6827"/>
                <a:gd name="T97" fmla="*/ 5381 h 6827"/>
                <a:gd name="T98" fmla="*/ 2742 w 6827"/>
                <a:gd name="T99" fmla="*/ 5271 h 6827"/>
                <a:gd name="T100" fmla="*/ 3536 w 6827"/>
                <a:gd name="T101" fmla="*/ 4437 h 6827"/>
                <a:gd name="T102" fmla="*/ 5381 w 6827"/>
                <a:gd name="T103" fmla="*/ 5571 h 6827"/>
                <a:gd name="T104" fmla="*/ 4960 w 6827"/>
                <a:gd name="T105" fmla="*/ 4800 h 6827"/>
                <a:gd name="T106" fmla="*/ 5242 w 6827"/>
                <a:gd name="T107" fmla="*/ 2617 h 6827"/>
                <a:gd name="T108" fmla="*/ 5315 w 6827"/>
                <a:gd name="T109" fmla="*/ 2850 h 6827"/>
                <a:gd name="T110" fmla="*/ 5467 w 6827"/>
                <a:gd name="T111" fmla="*/ 3066 h 6827"/>
                <a:gd name="T112" fmla="*/ 5664 w 6827"/>
                <a:gd name="T113" fmla="*/ 3210 h 6827"/>
                <a:gd name="T114" fmla="*/ 5904 w 6827"/>
                <a:gd name="T115" fmla="*/ 3289 h 6827"/>
                <a:gd name="T116" fmla="*/ 5791 w 6827"/>
                <a:gd name="T117" fmla="*/ 5271 h 6827"/>
                <a:gd name="T118" fmla="*/ 6030 w 6827"/>
                <a:gd name="T119" fmla="*/ 5916 h 6827"/>
                <a:gd name="T120" fmla="*/ 6030 w 6827"/>
                <a:gd name="T121" fmla="*/ 5689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27" h="6827">
                  <a:moveTo>
                    <a:pt x="6144" y="5243"/>
                  </a:moveTo>
                  <a:lnTo>
                    <a:pt x="6144" y="3290"/>
                  </a:lnTo>
                  <a:cubicBezTo>
                    <a:pt x="6529" y="3235"/>
                    <a:pt x="6827" y="2903"/>
                    <a:pt x="6827" y="2503"/>
                  </a:cubicBezTo>
                  <a:cubicBezTo>
                    <a:pt x="6827" y="2064"/>
                    <a:pt x="6469" y="1707"/>
                    <a:pt x="6030" y="1707"/>
                  </a:cubicBezTo>
                  <a:cubicBezTo>
                    <a:pt x="5881" y="1707"/>
                    <a:pt x="5742" y="1749"/>
                    <a:pt x="5622" y="1820"/>
                  </a:cubicBezTo>
                  <a:lnTo>
                    <a:pt x="5006" y="1204"/>
                  </a:lnTo>
                  <a:cubicBezTo>
                    <a:pt x="5078" y="1085"/>
                    <a:pt x="5120" y="946"/>
                    <a:pt x="5120" y="796"/>
                  </a:cubicBezTo>
                  <a:cubicBezTo>
                    <a:pt x="5120" y="357"/>
                    <a:pt x="4763" y="0"/>
                    <a:pt x="4324" y="0"/>
                  </a:cubicBezTo>
                  <a:cubicBezTo>
                    <a:pt x="3923" y="0"/>
                    <a:pt x="3592" y="297"/>
                    <a:pt x="3536" y="683"/>
                  </a:cubicBezTo>
                  <a:lnTo>
                    <a:pt x="1584" y="683"/>
                  </a:lnTo>
                  <a:cubicBezTo>
                    <a:pt x="1528" y="297"/>
                    <a:pt x="1197" y="0"/>
                    <a:pt x="796" y="0"/>
                  </a:cubicBezTo>
                  <a:cubicBezTo>
                    <a:pt x="357" y="0"/>
                    <a:pt x="0" y="357"/>
                    <a:pt x="0" y="796"/>
                  </a:cubicBezTo>
                  <a:cubicBezTo>
                    <a:pt x="0" y="1197"/>
                    <a:pt x="297" y="1528"/>
                    <a:pt x="683" y="1584"/>
                  </a:cubicBezTo>
                  <a:lnTo>
                    <a:pt x="683" y="3536"/>
                  </a:lnTo>
                  <a:cubicBezTo>
                    <a:pt x="297" y="3592"/>
                    <a:pt x="0" y="3923"/>
                    <a:pt x="0" y="4324"/>
                  </a:cubicBezTo>
                  <a:cubicBezTo>
                    <a:pt x="0" y="4763"/>
                    <a:pt x="357" y="5120"/>
                    <a:pt x="796" y="5120"/>
                  </a:cubicBezTo>
                  <a:cubicBezTo>
                    <a:pt x="946" y="5120"/>
                    <a:pt x="1085" y="5078"/>
                    <a:pt x="1204" y="5006"/>
                  </a:cubicBezTo>
                  <a:lnTo>
                    <a:pt x="1820" y="5622"/>
                  </a:lnTo>
                  <a:cubicBezTo>
                    <a:pt x="1749" y="5742"/>
                    <a:pt x="1707" y="5881"/>
                    <a:pt x="1707" y="6030"/>
                  </a:cubicBezTo>
                  <a:cubicBezTo>
                    <a:pt x="1707" y="6469"/>
                    <a:pt x="2064" y="6827"/>
                    <a:pt x="2503" y="6827"/>
                  </a:cubicBezTo>
                  <a:cubicBezTo>
                    <a:pt x="2903" y="6827"/>
                    <a:pt x="3235" y="6529"/>
                    <a:pt x="3290" y="6144"/>
                  </a:cubicBezTo>
                  <a:lnTo>
                    <a:pt x="5243" y="6144"/>
                  </a:lnTo>
                  <a:cubicBezTo>
                    <a:pt x="5298" y="6529"/>
                    <a:pt x="5630" y="6827"/>
                    <a:pt x="6030" y="6827"/>
                  </a:cubicBezTo>
                  <a:cubicBezTo>
                    <a:pt x="6469" y="6827"/>
                    <a:pt x="6827" y="6469"/>
                    <a:pt x="6827" y="6030"/>
                  </a:cubicBezTo>
                  <a:cubicBezTo>
                    <a:pt x="6827" y="5630"/>
                    <a:pt x="6529" y="5298"/>
                    <a:pt x="6144" y="5243"/>
                  </a:cubicBezTo>
                  <a:close/>
                  <a:moveTo>
                    <a:pt x="6030" y="2162"/>
                  </a:moveTo>
                  <a:cubicBezTo>
                    <a:pt x="6093" y="2162"/>
                    <a:pt x="6144" y="2213"/>
                    <a:pt x="6144" y="2276"/>
                  </a:cubicBezTo>
                  <a:cubicBezTo>
                    <a:pt x="6144" y="2338"/>
                    <a:pt x="6093" y="2389"/>
                    <a:pt x="6030" y="2389"/>
                  </a:cubicBezTo>
                  <a:cubicBezTo>
                    <a:pt x="5967" y="2389"/>
                    <a:pt x="5916" y="2440"/>
                    <a:pt x="5916" y="2503"/>
                  </a:cubicBezTo>
                  <a:cubicBezTo>
                    <a:pt x="5916" y="2566"/>
                    <a:pt x="5866" y="2617"/>
                    <a:pt x="5803" y="2617"/>
                  </a:cubicBezTo>
                  <a:cubicBezTo>
                    <a:pt x="5740" y="2617"/>
                    <a:pt x="5689" y="2566"/>
                    <a:pt x="5689" y="2503"/>
                  </a:cubicBezTo>
                  <a:cubicBezTo>
                    <a:pt x="5689" y="2315"/>
                    <a:pt x="5842" y="2162"/>
                    <a:pt x="6030" y="2162"/>
                  </a:cubicBezTo>
                  <a:close/>
                  <a:moveTo>
                    <a:pt x="5445" y="1965"/>
                  </a:moveTo>
                  <a:cubicBezTo>
                    <a:pt x="5339" y="2080"/>
                    <a:pt x="5266" y="2227"/>
                    <a:pt x="5243" y="2389"/>
                  </a:cubicBezTo>
                  <a:lnTo>
                    <a:pt x="4437" y="2389"/>
                  </a:lnTo>
                  <a:lnTo>
                    <a:pt x="4437" y="1584"/>
                  </a:lnTo>
                  <a:cubicBezTo>
                    <a:pt x="4600" y="1560"/>
                    <a:pt x="4746" y="1488"/>
                    <a:pt x="4862" y="1382"/>
                  </a:cubicBezTo>
                  <a:lnTo>
                    <a:pt x="5445" y="1965"/>
                  </a:lnTo>
                  <a:close/>
                  <a:moveTo>
                    <a:pt x="4324" y="455"/>
                  </a:moveTo>
                  <a:cubicBezTo>
                    <a:pt x="4386" y="455"/>
                    <a:pt x="4437" y="506"/>
                    <a:pt x="4437" y="569"/>
                  </a:cubicBezTo>
                  <a:cubicBezTo>
                    <a:pt x="4437" y="632"/>
                    <a:pt x="4386" y="683"/>
                    <a:pt x="4324" y="683"/>
                  </a:cubicBezTo>
                  <a:cubicBezTo>
                    <a:pt x="4261" y="683"/>
                    <a:pt x="4210" y="734"/>
                    <a:pt x="4210" y="796"/>
                  </a:cubicBezTo>
                  <a:cubicBezTo>
                    <a:pt x="4210" y="859"/>
                    <a:pt x="4159" y="910"/>
                    <a:pt x="4096" y="910"/>
                  </a:cubicBezTo>
                  <a:cubicBezTo>
                    <a:pt x="4033" y="910"/>
                    <a:pt x="3982" y="859"/>
                    <a:pt x="3982" y="796"/>
                  </a:cubicBezTo>
                  <a:cubicBezTo>
                    <a:pt x="3982" y="608"/>
                    <a:pt x="4135" y="455"/>
                    <a:pt x="4324" y="455"/>
                  </a:cubicBezTo>
                  <a:close/>
                  <a:moveTo>
                    <a:pt x="2617" y="3291"/>
                  </a:moveTo>
                  <a:cubicBezTo>
                    <a:pt x="2621" y="3291"/>
                    <a:pt x="2625" y="3289"/>
                    <a:pt x="2630" y="3289"/>
                  </a:cubicBezTo>
                  <a:cubicBezTo>
                    <a:pt x="2668" y="3282"/>
                    <a:pt x="2706" y="3274"/>
                    <a:pt x="2742" y="3263"/>
                  </a:cubicBezTo>
                  <a:cubicBezTo>
                    <a:pt x="2744" y="3262"/>
                    <a:pt x="2746" y="3261"/>
                    <a:pt x="2749" y="3260"/>
                  </a:cubicBezTo>
                  <a:cubicBezTo>
                    <a:pt x="2784" y="3249"/>
                    <a:pt x="2818" y="3235"/>
                    <a:pt x="2851" y="3219"/>
                  </a:cubicBezTo>
                  <a:cubicBezTo>
                    <a:pt x="2857" y="3216"/>
                    <a:pt x="2863" y="3213"/>
                    <a:pt x="2869" y="3210"/>
                  </a:cubicBezTo>
                  <a:cubicBezTo>
                    <a:pt x="2901" y="3193"/>
                    <a:pt x="2933" y="3174"/>
                    <a:pt x="2963" y="3152"/>
                  </a:cubicBezTo>
                  <a:cubicBezTo>
                    <a:pt x="2969" y="3148"/>
                    <a:pt x="2974" y="3144"/>
                    <a:pt x="2980" y="3140"/>
                  </a:cubicBezTo>
                  <a:cubicBezTo>
                    <a:pt x="3040" y="3094"/>
                    <a:pt x="3094" y="3040"/>
                    <a:pt x="3140" y="2980"/>
                  </a:cubicBezTo>
                  <a:cubicBezTo>
                    <a:pt x="3144" y="2974"/>
                    <a:pt x="3148" y="2969"/>
                    <a:pt x="3152" y="2963"/>
                  </a:cubicBezTo>
                  <a:cubicBezTo>
                    <a:pt x="3174" y="2933"/>
                    <a:pt x="3193" y="2901"/>
                    <a:pt x="3210" y="2869"/>
                  </a:cubicBezTo>
                  <a:cubicBezTo>
                    <a:pt x="3213" y="2863"/>
                    <a:pt x="3216" y="2857"/>
                    <a:pt x="3219" y="2851"/>
                  </a:cubicBezTo>
                  <a:cubicBezTo>
                    <a:pt x="3235" y="2818"/>
                    <a:pt x="3249" y="2784"/>
                    <a:pt x="3260" y="2749"/>
                  </a:cubicBezTo>
                  <a:cubicBezTo>
                    <a:pt x="3261" y="2746"/>
                    <a:pt x="3262" y="2744"/>
                    <a:pt x="3263" y="2742"/>
                  </a:cubicBezTo>
                  <a:cubicBezTo>
                    <a:pt x="3274" y="2706"/>
                    <a:pt x="3282" y="2668"/>
                    <a:pt x="3289" y="2630"/>
                  </a:cubicBezTo>
                  <a:cubicBezTo>
                    <a:pt x="3289" y="2625"/>
                    <a:pt x="3291" y="2621"/>
                    <a:pt x="3291" y="2617"/>
                  </a:cubicBezTo>
                  <a:lnTo>
                    <a:pt x="4210" y="2617"/>
                  </a:lnTo>
                  <a:lnTo>
                    <a:pt x="4210" y="3535"/>
                  </a:lnTo>
                  <a:cubicBezTo>
                    <a:pt x="4205" y="3536"/>
                    <a:pt x="4201" y="3537"/>
                    <a:pt x="4197" y="3538"/>
                  </a:cubicBezTo>
                  <a:cubicBezTo>
                    <a:pt x="4158" y="3544"/>
                    <a:pt x="4121" y="3552"/>
                    <a:pt x="4084" y="3564"/>
                  </a:cubicBezTo>
                  <a:cubicBezTo>
                    <a:pt x="4082" y="3565"/>
                    <a:pt x="4080" y="3566"/>
                    <a:pt x="4078" y="3566"/>
                  </a:cubicBezTo>
                  <a:cubicBezTo>
                    <a:pt x="4043" y="3578"/>
                    <a:pt x="4009" y="3592"/>
                    <a:pt x="3976" y="3608"/>
                  </a:cubicBezTo>
                  <a:cubicBezTo>
                    <a:pt x="3970" y="3611"/>
                    <a:pt x="3964" y="3614"/>
                    <a:pt x="3958" y="3617"/>
                  </a:cubicBezTo>
                  <a:cubicBezTo>
                    <a:pt x="3925" y="3634"/>
                    <a:pt x="3894" y="3653"/>
                    <a:pt x="3864" y="3674"/>
                  </a:cubicBezTo>
                  <a:cubicBezTo>
                    <a:pt x="3858" y="3678"/>
                    <a:pt x="3853" y="3683"/>
                    <a:pt x="3847" y="3687"/>
                  </a:cubicBezTo>
                  <a:cubicBezTo>
                    <a:pt x="3786" y="3732"/>
                    <a:pt x="3732" y="3786"/>
                    <a:pt x="3687" y="3847"/>
                  </a:cubicBezTo>
                  <a:cubicBezTo>
                    <a:pt x="3683" y="3853"/>
                    <a:pt x="3678" y="3858"/>
                    <a:pt x="3674" y="3864"/>
                  </a:cubicBezTo>
                  <a:cubicBezTo>
                    <a:pt x="3653" y="3894"/>
                    <a:pt x="3634" y="3925"/>
                    <a:pt x="3617" y="3958"/>
                  </a:cubicBezTo>
                  <a:cubicBezTo>
                    <a:pt x="3614" y="3964"/>
                    <a:pt x="3611" y="3970"/>
                    <a:pt x="3608" y="3976"/>
                  </a:cubicBezTo>
                  <a:cubicBezTo>
                    <a:pt x="3592" y="4009"/>
                    <a:pt x="3578" y="4043"/>
                    <a:pt x="3566" y="4078"/>
                  </a:cubicBezTo>
                  <a:cubicBezTo>
                    <a:pt x="3566" y="4080"/>
                    <a:pt x="3565" y="4082"/>
                    <a:pt x="3564" y="4084"/>
                  </a:cubicBezTo>
                  <a:cubicBezTo>
                    <a:pt x="3552" y="4121"/>
                    <a:pt x="3544" y="4158"/>
                    <a:pt x="3538" y="4197"/>
                  </a:cubicBezTo>
                  <a:cubicBezTo>
                    <a:pt x="3537" y="4201"/>
                    <a:pt x="3536" y="4205"/>
                    <a:pt x="3535" y="4210"/>
                  </a:cubicBezTo>
                  <a:lnTo>
                    <a:pt x="2617" y="4210"/>
                  </a:lnTo>
                  <a:lnTo>
                    <a:pt x="2617" y="3291"/>
                  </a:lnTo>
                  <a:close/>
                  <a:moveTo>
                    <a:pt x="2503" y="2389"/>
                  </a:moveTo>
                  <a:cubicBezTo>
                    <a:pt x="2440" y="2389"/>
                    <a:pt x="2389" y="2440"/>
                    <a:pt x="2389" y="2503"/>
                  </a:cubicBezTo>
                  <a:cubicBezTo>
                    <a:pt x="2389" y="2566"/>
                    <a:pt x="2338" y="2617"/>
                    <a:pt x="2276" y="2617"/>
                  </a:cubicBezTo>
                  <a:cubicBezTo>
                    <a:pt x="2213" y="2617"/>
                    <a:pt x="2162" y="2566"/>
                    <a:pt x="2162" y="2503"/>
                  </a:cubicBezTo>
                  <a:cubicBezTo>
                    <a:pt x="2162" y="2315"/>
                    <a:pt x="2315" y="2162"/>
                    <a:pt x="2503" y="2162"/>
                  </a:cubicBezTo>
                  <a:cubicBezTo>
                    <a:pt x="2566" y="2162"/>
                    <a:pt x="2617" y="2213"/>
                    <a:pt x="2617" y="2276"/>
                  </a:cubicBezTo>
                  <a:cubicBezTo>
                    <a:pt x="2617" y="2338"/>
                    <a:pt x="2566" y="2389"/>
                    <a:pt x="2503" y="2389"/>
                  </a:cubicBezTo>
                  <a:close/>
                  <a:moveTo>
                    <a:pt x="4324" y="3982"/>
                  </a:moveTo>
                  <a:cubicBezTo>
                    <a:pt x="4386" y="3982"/>
                    <a:pt x="4437" y="4033"/>
                    <a:pt x="4437" y="4096"/>
                  </a:cubicBezTo>
                  <a:cubicBezTo>
                    <a:pt x="4437" y="4159"/>
                    <a:pt x="4386" y="4210"/>
                    <a:pt x="4324" y="4210"/>
                  </a:cubicBezTo>
                  <a:cubicBezTo>
                    <a:pt x="4261" y="4210"/>
                    <a:pt x="4210" y="4261"/>
                    <a:pt x="4210" y="4324"/>
                  </a:cubicBezTo>
                  <a:cubicBezTo>
                    <a:pt x="4210" y="4386"/>
                    <a:pt x="4159" y="4437"/>
                    <a:pt x="4096" y="4437"/>
                  </a:cubicBezTo>
                  <a:cubicBezTo>
                    <a:pt x="4033" y="4437"/>
                    <a:pt x="3982" y="4386"/>
                    <a:pt x="3982" y="4324"/>
                  </a:cubicBezTo>
                  <a:cubicBezTo>
                    <a:pt x="3982" y="4135"/>
                    <a:pt x="4135" y="3982"/>
                    <a:pt x="4324" y="3982"/>
                  </a:cubicBezTo>
                  <a:close/>
                  <a:moveTo>
                    <a:pt x="1446" y="1256"/>
                  </a:moveTo>
                  <a:cubicBezTo>
                    <a:pt x="1467" y="1226"/>
                    <a:pt x="1486" y="1195"/>
                    <a:pt x="1503" y="1162"/>
                  </a:cubicBezTo>
                  <a:cubicBezTo>
                    <a:pt x="1506" y="1156"/>
                    <a:pt x="1509" y="1150"/>
                    <a:pt x="1512" y="1144"/>
                  </a:cubicBezTo>
                  <a:cubicBezTo>
                    <a:pt x="1528" y="1111"/>
                    <a:pt x="1542" y="1077"/>
                    <a:pt x="1554" y="1042"/>
                  </a:cubicBezTo>
                  <a:cubicBezTo>
                    <a:pt x="1554" y="1040"/>
                    <a:pt x="1555" y="1038"/>
                    <a:pt x="1556" y="1036"/>
                  </a:cubicBezTo>
                  <a:cubicBezTo>
                    <a:pt x="1568" y="999"/>
                    <a:pt x="1576" y="962"/>
                    <a:pt x="1582" y="923"/>
                  </a:cubicBezTo>
                  <a:cubicBezTo>
                    <a:pt x="1583" y="919"/>
                    <a:pt x="1584" y="915"/>
                    <a:pt x="1585" y="910"/>
                  </a:cubicBezTo>
                  <a:lnTo>
                    <a:pt x="3535" y="910"/>
                  </a:lnTo>
                  <a:cubicBezTo>
                    <a:pt x="3536" y="915"/>
                    <a:pt x="3537" y="919"/>
                    <a:pt x="3538" y="923"/>
                  </a:cubicBezTo>
                  <a:cubicBezTo>
                    <a:pt x="3544" y="962"/>
                    <a:pt x="3552" y="999"/>
                    <a:pt x="3564" y="1036"/>
                  </a:cubicBezTo>
                  <a:cubicBezTo>
                    <a:pt x="3565" y="1038"/>
                    <a:pt x="3566" y="1040"/>
                    <a:pt x="3566" y="1042"/>
                  </a:cubicBezTo>
                  <a:cubicBezTo>
                    <a:pt x="3578" y="1077"/>
                    <a:pt x="3592" y="1111"/>
                    <a:pt x="3608" y="1144"/>
                  </a:cubicBezTo>
                  <a:cubicBezTo>
                    <a:pt x="3611" y="1150"/>
                    <a:pt x="3614" y="1156"/>
                    <a:pt x="3617" y="1162"/>
                  </a:cubicBezTo>
                  <a:cubicBezTo>
                    <a:pt x="3634" y="1195"/>
                    <a:pt x="3653" y="1226"/>
                    <a:pt x="3674" y="1256"/>
                  </a:cubicBezTo>
                  <a:cubicBezTo>
                    <a:pt x="3678" y="1262"/>
                    <a:pt x="3683" y="1267"/>
                    <a:pt x="3687" y="1273"/>
                  </a:cubicBezTo>
                  <a:cubicBezTo>
                    <a:pt x="3732" y="1334"/>
                    <a:pt x="3786" y="1388"/>
                    <a:pt x="3847" y="1433"/>
                  </a:cubicBezTo>
                  <a:cubicBezTo>
                    <a:pt x="3853" y="1437"/>
                    <a:pt x="3858" y="1442"/>
                    <a:pt x="3864" y="1446"/>
                  </a:cubicBezTo>
                  <a:cubicBezTo>
                    <a:pt x="3894" y="1467"/>
                    <a:pt x="3925" y="1486"/>
                    <a:pt x="3958" y="1503"/>
                  </a:cubicBezTo>
                  <a:cubicBezTo>
                    <a:pt x="3964" y="1506"/>
                    <a:pt x="3970" y="1509"/>
                    <a:pt x="3976" y="1512"/>
                  </a:cubicBezTo>
                  <a:cubicBezTo>
                    <a:pt x="4009" y="1528"/>
                    <a:pt x="4043" y="1542"/>
                    <a:pt x="4078" y="1554"/>
                  </a:cubicBezTo>
                  <a:cubicBezTo>
                    <a:pt x="4080" y="1554"/>
                    <a:pt x="4082" y="1555"/>
                    <a:pt x="4084" y="1556"/>
                  </a:cubicBezTo>
                  <a:cubicBezTo>
                    <a:pt x="4121" y="1568"/>
                    <a:pt x="4158" y="1576"/>
                    <a:pt x="4197" y="1582"/>
                  </a:cubicBezTo>
                  <a:cubicBezTo>
                    <a:pt x="4201" y="1583"/>
                    <a:pt x="4205" y="1584"/>
                    <a:pt x="4210" y="1585"/>
                  </a:cubicBezTo>
                  <a:lnTo>
                    <a:pt x="4210" y="2389"/>
                  </a:lnTo>
                  <a:lnTo>
                    <a:pt x="3290" y="2389"/>
                  </a:lnTo>
                  <a:cubicBezTo>
                    <a:pt x="3235" y="2004"/>
                    <a:pt x="2904" y="1707"/>
                    <a:pt x="2503" y="1707"/>
                  </a:cubicBezTo>
                  <a:cubicBezTo>
                    <a:pt x="2324" y="1707"/>
                    <a:pt x="2160" y="1767"/>
                    <a:pt x="2027" y="1866"/>
                  </a:cubicBezTo>
                  <a:lnTo>
                    <a:pt x="1434" y="1273"/>
                  </a:lnTo>
                  <a:cubicBezTo>
                    <a:pt x="1438" y="1267"/>
                    <a:pt x="1442" y="1262"/>
                    <a:pt x="1446" y="1256"/>
                  </a:cubicBezTo>
                  <a:close/>
                  <a:moveTo>
                    <a:pt x="569" y="910"/>
                  </a:moveTo>
                  <a:cubicBezTo>
                    <a:pt x="506" y="910"/>
                    <a:pt x="455" y="859"/>
                    <a:pt x="455" y="796"/>
                  </a:cubicBezTo>
                  <a:cubicBezTo>
                    <a:pt x="455" y="608"/>
                    <a:pt x="608" y="455"/>
                    <a:pt x="796" y="455"/>
                  </a:cubicBezTo>
                  <a:cubicBezTo>
                    <a:pt x="859" y="455"/>
                    <a:pt x="910" y="506"/>
                    <a:pt x="910" y="569"/>
                  </a:cubicBezTo>
                  <a:cubicBezTo>
                    <a:pt x="910" y="632"/>
                    <a:pt x="859" y="683"/>
                    <a:pt x="796" y="683"/>
                  </a:cubicBezTo>
                  <a:cubicBezTo>
                    <a:pt x="734" y="683"/>
                    <a:pt x="683" y="734"/>
                    <a:pt x="683" y="796"/>
                  </a:cubicBezTo>
                  <a:cubicBezTo>
                    <a:pt x="683" y="859"/>
                    <a:pt x="632" y="910"/>
                    <a:pt x="569" y="910"/>
                  </a:cubicBezTo>
                  <a:close/>
                  <a:moveTo>
                    <a:pt x="796" y="4210"/>
                  </a:moveTo>
                  <a:cubicBezTo>
                    <a:pt x="734" y="4210"/>
                    <a:pt x="683" y="4261"/>
                    <a:pt x="683" y="4324"/>
                  </a:cubicBezTo>
                  <a:cubicBezTo>
                    <a:pt x="683" y="4386"/>
                    <a:pt x="632" y="4437"/>
                    <a:pt x="569" y="4437"/>
                  </a:cubicBezTo>
                  <a:cubicBezTo>
                    <a:pt x="506" y="4437"/>
                    <a:pt x="455" y="4386"/>
                    <a:pt x="455" y="4324"/>
                  </a:cubicBezTo>
                  <a:cubicBezTo>
                    <a:pt x="455" y="4135"/>
                    <a:pt x="608" y="3982"/>
                    <a:pt x="796" y="3982"/>
                  </a:cubicBezTo>
                  <a:cubicBezTo>
                    <a:pt x="859" y="3982"/>
                    <a:pt x="910" y="4033"/>
                    <a:pt x="910" y="4096"/>
                  </a:cubicBezTo>
                  <a:cubicBezTo>
                    <a:pt x="910" y="4159"/>
                    <a:pt x="859" y="4210"/>
                    <a:pt x="796" y="4210"/>
                  </a:cubicBezTo>
                  <a:close/>
                  <a:moveTo>
                    <a:pt x="1273" y="3687"/>
                  </a:moveTo>
                  <a:cubicBezTo>
                    <a:pt x="1267" y="3683"/>
                    <a:pt x="1262" y="3678"/>
                    <a:pt x="1256" y="3674"/>
                  </a:cubicBezTo>
                  <a:cubicBezTo>
                    <a:pt x="1226" y="3653"/>
                    <a:pt x="1195" y="3634"/>
                    <a:pt x="1162" y="3617"/>
                  </a:cubicBezTo>
                  <a:cubicBezTo>
                    <a:pt x="1156" y="3614"/>
                    <a:pt x="1150" y="3611"/>
                    <a:pt x="1144" y="3608"/>
                  </a:cubicBezTo>
                  <a:cubicBezTo>
                    <a:pt x="1111" y="3592"/>
                    <a:pt x="1077" y="3578"/>
                    <a:pt x="1042" y="3566"/>
                  </a:cubicBezTo>
                  <a:cubicBezTo>
                    <a:pt x="1040" y="3566"/>
                    <a:pt x="1038" y="3565"/>
                    <a:pt x="1036" y="3564"/>
                  </a:cubicBezTo>
                  <a:cubicBezTo>
                    <a:pt x="999" y="3552"/>
                    <a:pt x="962" y="3544"/>
                    <a:pt x="923" y="3538"/>
                  </a:cubicBezTo>
                  <a:cubicBezTo>
                    <a:pt x="919" y="3537"/>
                    <a:pt x="915" y="3536"/>
                    <a:pt x="910" y="3535"/>
                  </a:cubicBezTo>
                  <a:lnTo>
                    <a:pt x="910" y="1585"/>
                  </a:lnTo>
                  <a:cubicBezTo>
                    <a:pt x="915" y="1584"/>
                    <a:pt x="919" y="1583"/>
                    <a:pt x="923" y="1582"/>
                  </a:cubicBezTo>
                  <a:cubicBezTo>
                    <a:pt x="962" y="1576"/>
                    <a:pt x="999" y="1568"/>
                    <a:pt x="1036" y="1556"/>
                  </a:cubicBezTo>
                  <a:cubicBezTo>
                    <a:pt x="1038" y="1555"/>
                    <a:pt x="1040" y="1554"/>
                    <a:pt x="1042" y="1554"/>
                  </a:cubicBezTo>
                  <a:cubicBezTo>
                    <a:pt x="1077" y="1542"/>
                    <a:pt x="1111" y="1528"/>
                    <a:pt x="1144" y="1512"/>
                  </a:cubicBezTo>
                  <a:cubicBezTo>
                    <a:pt x="1150" y="1509"/>
                    <a:pt x="1156" y="1506"/>
                    <a:pt x="1162" y="1503"/>
                  </a:cubicBezTo>
                  <a:cubicBezTo>
                    <a:pt x="1195" y="1486"/>
                    <a:pt x="1226" y="1467"/>
                    <a:pt x="1256" y="1446"/>
                  </a:cubicBezTo>
                  <a:cubicBezTo>
                    <a:pt x="1262" y="1442"/>
                    <a:pt x="1267" y="1438"/>
                    <a:pt x="1273" y="1433"/>
                  </a:cubicBezTo>
                  <a:lnTo>
                    <a:pt x="1866" y="2027"/>
                  </a:lnTo>
                  <a:cubicBezTo>
                    <a:pt x="1767" y="2160"/>
                    <a:pt x="1707" y="2324"/>
                    <a:pt x="1707" y="2503"/>
                  </a:cubicBezTo>
                  <a:cubicBezTo>
                    <a:pt x="1707" y="2903"/>
                    <a:pt x="2004" y="3235"/>
                    <a:pt x="2389" y="3290"/>
                  </a:cubicBezTo>
                  <a:lnTo>
                    <a:pt x="2389" y="4210"/>
                  </a:lnTo>
                  <a:lnTo>
                    <a:pt x="1585" y="4210"/>
                  </a:lnTo>
                  <a:cubicBezTo>
                    <a:pt x="1584" y="4205"/>
                    <a:pt x="1583" y="4201"/>
                    <a:pt x="1582" y="4197"/>
                  </a:cubicBezTo>
                  <a:cubicBezTo>
                    <a:pt x="1576" y="4158"/>
                    <a:pt x="1568" y="4121"/>
                    <a:pt x="1556" y="4084"/>
                  </a:cubicBezTo>
                  <a:cubicBezTo>
                    <a:pt x="1555" y="4082"/>
                    <a:pt x="1554" y="4080"/>
                    <a:pt x="1554" y="4078"/>
                  </a:cubicBezTo>
                  <a:cubicBezTo>
                    <a:pt x="1542" y="4043"/>
                    <a:pt x="1528" y="4009"/>
                    <a:pt x="1512" y="3976"/>
                  </a:cubicBezTo>
                  <a:cubicBezTo>
                    <a:pt x="1509" y="3970"/>
                    <a:pt x="1506" y="3964"/>
                    <a:pt x="1503" y="3958"/>
                  </a:cubicBezTo>
                  <a:cubicBezTo>
                    <a:pt x="1486" y="3925"/>
                    <a:pt x="1467" y="3894"/>
                    <a:pt x="1446" y="3864"/>
                  </a:cubicBezTo>
                  <a:cubicBezTo>
                    <a:pt x="1442" y="3858"/>
                    <a:pt x="1437" y="3853"/>
                    <a:pt x="1433" y="3847"/>
                  </a:cubicBezTo>
                  <a:cubicBezTo>
                    <a:pt x="1388" y="3786"/>
                    <a:pt x="1334" y="3732"/>
                    <a:pt x="1273" y="3687"/>
                  </a:cubicBezTo>
                  <a:close/>
                  <a:moveTo>
                    <a:pt x="1382" y="4862"/>
                  </a:moveTo>
                  <a:cubicBezTo>
                    <a:pt x="1488" y="4746"/>
                    <a:pt x="1560" y="4600"/>
                    <a:pt x="1584" y="4437"/>
                  </a:cubicBezTo>
                  <a:lnTo>
                    <a:pt x="2389" y="4437"/>
                  </a:lnTo>
                  <a:lnTo>
                    <a:pt x="2389" y="5243"/>
                  </a:lnTo>
                  <a:cubicBezTo>
                    <a:pt x="2227" y="5266"/>
                    <a:pt x="2080" y="5339"/>
                    <a:pt x="1965" y="5445"/>
                  </a:cubicBezTo>
                  <a:lnTo>
                    <a:pt x="1382" y="4862"/>
                  </a:lnTo>
                  <a:close/>
                  <a:moveTo>
                    <a:pt x="2503" y="5916"/>
                  </a:moveTo>
                  <a:cubicBezTo>
                    <a:pt x="2440" y="5916"/>
                    <a:pt x="2389" y="5968"/>
                    <a:pt x="2389" y="6030"/>
                  </a:cubicBezTo>
                  <a:cubicBezTo>
                    <a:pt x="2389" y="6093"/>
                    <a:pt x="2338" y="6144"/>
                    <a:pt x="2276" y="6144"/>
                  </a:cubicBezTo>
                  <a:cubicBezTo>
                    <a:pt x="2213" y="6144"/>
                    <a:pt x="2162" y="6093"/>
                    <a:pt x="2162" y="6030"/>
                  </a:cubicBezTo>
                  <a:cubicBezTo>
                    <a:pt x="2162" y="5842"/>
                    <a:pt x="2315" y="5689"/>
                    <a:pt x="2503" y="5689"/>
                  </a:cubicBezTo>
                  <a:cubicBezTo>
                    <a:pt x="2566" y="5689"/>
                    <a:pt x="2617" y="5740"/>
                    <a:pt x="2617" y="5803"/>
                  </a:cubicBezTo>
                  <a:cubicBezTo>
                    <a:pt x="2617" y="5865"/>
                    <a:pt x="2566" y="5916"/>
                    <a:pt x="2503" y="5916"/>
                  </a:cubicBezTo>
                  <a:close/>
                  <a:moveTo>
                    <a:pt x="5381" y="5571"/>
                  </a:moveTo>
                  <a:cubicBezTo>
                    <a:pt x="5360" y="5601"/>
                    <a:pt x="5340" y="5632"/>
                    <a:pt x="5324" y="5665"/>
                  </a:cubicBezTo>
                  <a:cubicBezTo>
                    <a:pt x="5320" y="5671"/>
                    <a:pt x="5318" y="5677"/>
                    <a:pt x="5315" y="5683"/>
                  </a:cubicBezTo>
                  <a:cubicBezTo>
                    <a:pt x="5299" y="5716"/>
                    <a:pt x="5284" y="5750"/>
                    <a:pt x="5273" y="5785"/>
                  </a:cubicBezTo>
                  <a:cubicBezTo>
                    <a:pt x="5272" y="5787"/>
                    <a:pt x="5271" y="5789"/>
                    <a:pt x="5271" y="5791"/>
                  </a:cubicBezTo>
                  <a:cubicBezTo>
                    <a:pt x="5259" y="5827"/>
                    <a:pt x="5251" y="5865"/>
                    <a:pt x="5245" y="5904"/>
                  </a:cubicBezTo>
                  <a:cubicBezTo>
                    <a:pt x="5244" y="5908"/>
                    <a:pt x="5243" y="5912"/>
                    <a:pt x="5242" y="5916"/>
                  </a:cubicBezTo>
                  <a:lnTo>
                    <a:pt x="3291" y="5916"/>
                  </a:lnTo>
                  <a:cubicBezTo>
                    <a:pt x="3291" y="5912"/>
                    <a:pt x="3289" y="5908"/>
                    <a:pt x="3289" y="5904"/>
                  </a:cubicBezTo>
                  <a:cubicBezTo>
                    <a:pt x="3282" y="5865"/>
                    <a:pt x="3274" y="5827"/>
                    <a:pt x="3263" y="5791"/>
                  </a:cubicBezTo>
                  <a:cubicBezTo>
                    <a:pt x="3262" y="5789"/>
                    <a:pt x="3261" y="5787"/>
                    <a:pt x="3260" y="5785"/>
                  </a:cubicBezTo>
                  <a:cubicBezTo>
                    <a:pt x="3249" y="5750"/>
                    <a:pt x="3235" y="5716"/>
                    <a:pt x="3219" y="5683"/>
                  </a:cubicBezTo>
                  <a:cubicBezTo>
                    <a:pt x="3216" y="5677"/>
                    <a:pt x="3213" y="5671"/>
                    <a:pt x="3210" y="5665"/>
                  </a:cubicBezTo>
                  <a:cubicBezTo>
                    <a:pt x="3193" y="5632"/>
                    <a:pt x="3174" y="5600"/>
                    <a:pt x="3152" y="5571"/>
                  </a:cubicBezTo>
                  <a:cubicBezTo>
                    <a:pt x="3148" y="5565"/>
                    <a:pt x="3144" y="5559"/>
                    <a:pt x="3140" y="5554"/>
                  </a:cubicBezTo>
                  <a:cubicBezTo>
                    <a:pt x="3094" y="5493"/>
                    <a:pt x="3040" y="5439"/>
                    <a:pt x="2980" y="5394"/>
                  </a:cubicBezTo>
                  <a:cubicBezTo>
                    <a:pt x="2974" y="5389"/>
                    <a:pt x="2969" y="5385"/>
                    <a:pt x="2963" y="5381"/>
                  </a:cubicBezTo>
                  <a:cubicBezTo>
                    <a:pt x="2933" y="5360"/>
                    <a:pt x="2901" y="5340"/>
                    <a:pt x="2869" y="5323"/>
                  </a:cubicBezTo>
                  <a:cubicBezTo>
                    <a:pt x="2863" y="5320"/>
                    <a:pt x="2857" y="5318"/>
                    <a:pt x="2851" y="5315"/>
                  </a:cubicBezTo>
                  <a:cubicBezTo>
                    <a:pt x="2818" y="5299"/>
                    <a:pt x="2784" y="5284"/>
                    <a:pt x="2749" y="5273"/>
                  </a:cubicBezTo>
                  <a:cubicBezTo>
                    <a:pt x="2746" y="5272"/>
                    <a:pt x="2744" y="5271"/>
                    <a:pt x="2742" y="5271"/>
                  </a:cubicBezTo>
                  <a:cubicBezTo>
                    <a:pt x="2706" y="5259"/>
                    <a:pt x="2668" y="5251"/>
                    <a:pt x="2630" y="5245"/>
                  </a:cubicBezTo>
                  <a:cubicBezTo>
                    <a:pt x="2625" y="5244"/>
                    <a:pt x="2621" y="5243"/>
                    <a:pt x="2617" y="5242"/>
                  </a:cubicBezTo>
                  <a:lnTo>
                    <a:pt x="2617" y="4437"/>
                  </a:lnTo>
                  <a:lnTo>
                    <a:pt x="3536" y="4437"/>
                  </a:lnTo>
                  <a:cubicBezTo>
                    <a:pt x="3592" y="4823"/>
                    <a:pt x="3923" y="5120"/>
                    <a:pt x="4324" y="5120"/>
                  </a:cubicBezTo>
                  <a:cubicBezTo>
                    <a:pt x="4502" y="5120"/>
                    <a:pt x="4667" y="5060"/>
                    <a:pt x="4800" y="4960"/>
                  </a:cubicBezTo>
                  <a:lnTo>
                    <a:pt x="5393" y="5554"/>
                  </a:lnTo>
                  <a:cubicBezTo>
                    <a:pt x="5389" y="5560"/>
                    <a:pt x="5385" y="5565"/>
                    <a:pt x="5381" y="5571"/>
                  </a:cubicBezTo>
                  <a:close/>
                  <a:moveTo>
                    <a:pt x="5664" y="5324"/>
                  </a:moveTo>
                  <a:cubicBezTo>
                    <a:pt x="5632" y="5340"/>
                    <a:pt x="5601" y="5360"/>
                    <a:pt x="5571" y="5381"/>
                  </a:cubicBezTo>
                  <a:cubicBezTo>
                    <a:pt x="5565" y="5385"/>
                    <a:pt x="5560" y="5389"/>
                    <a:pt x="5554" y="5393"/>
                  </a:cubicBezTo>
                  <a:lnTo>
                    <a:pt x="4960" y="4800"/>
                  </a:lnTo>
                  <a:cubicBezTo>
                    <a:pt x="5060" y="4667"/>
                    <a:pt x="5120" y="4502"/>
                    <a:pt x="5120" y="4324"/>
                  </a:cubicBezTo>
                  <a:cubicBezTo>
                    <a:pt x="5120" y="3923"/>
                    <a:pt x="4823" y="3592"/>
                    <a:pt x="4437" y="3536"/>
                  </a:cubicBezTo>
                  <a:lnTo>
                    <a:pt x="4437" y="2617"/>
                  </a:lnTo>
                  <a:lnTo>
                    <a:pt x="5242" y="2617"/>
                  </a:lnTo>
                  <a:cubicBezTo>
                    <a:pt x="5243" y="2621"/>
                    <a:pt x="5244" y="2625"/>
                    <a:pt x="5245" y="2630"/>
                  </a:cubicBezTo>
                  <a:cubicBezTo>
                    <a:pt x="5251" y="2668"/>
                    <a:pt x="5259" y="2706"/>
                    <a:pt x="5271" y="2742"/>
                  </a:cubicBezTo>
                  <a:cubicBezTo>
                    <a:pt x="5271" y="2744"/>
                    <a:pt x="5272" y="2746"/>
                    <a:pt x="5273" y="2749"/>
                  </a:cubicBezTo>
                  <a:cubicBezTo>
                    <a:pt x="5284" y="2784"/>
                    <a:pt x="5299" y="2818"/>
                    <a:pt x="5315" y="2850"/>
                  </a:cubicBezTo>
                  <a:cubicBezTo>
                    <a:pt x="5318" y="2857"/>
                    <a:pt x="5320" y="2863"/>
                    <a:pt x="5324" y="2869"/>
                  </a:cubicBezTo>
                  <a:cubicBezTo>
                    <a:pt x="5340" y="2901"/>
                    <a:pt x="5360" y="2933"/>
                    <a:pt x="5381" y="2963"/>
                  </a:cubicBezTo>
                  <a:cubicBezTo>
                    <a:pt x="5385" y="2968"/>
                    <a:pt x="5390" y="2974"/>
                    <a:pt x="5394" y="2980"/>
                  </a:cubicBezTo>
                  <a:cubicBezTo>
                    <a:pt x="5416" y="3010"/>
                    <a:pt x="5441" y="3039"/>
                    <a:pt x="5467" y="3066"/>
                  </a:cubicBezTo>
                  <a:lnTo>
                    <a:pt x="5467" y="3066"/>
                  </a:lnTo>
                  <a:cubicBezTo>
                    <a:pt x="5494" y="3093"/>
                    <a:pt x="5523" y="3117"/>
                    <a:pt x="5553" y="3139"/>
                  </a:cubicBezTo>
                  <a:cubicBezTo>
                    <a:pt x="5559" y="3144"/>
                    <a:pt x="5565" y="3148"/>
                    <a:pt x="5571" y="3153"/>
                  </a:cubicBezTo>
                  <a:cubicBezTo>
                    <a:pt x="5601" y="3174"/>
                    <a:pt x="5632" y="3193"/>
                    <a:pt x="5664" y="3210"/>
                  </a:cubicBezTo>
                  <a:cubicBezTo>
                    <a:pt x="5671" y="3213"/>
                    <a:pt x="5677" y="3216"/>
                    <a:pt x="5683" y="3219"/>
                  </a:cubicBezTo>
                  <a:cubicBezTo>
                    <a:pt x="5716" y="3235"/>
                    <a:pt x="5749" y="3249"/>
                    <a:pt x="5784" y="3260"/>
                  </a:cubicBezTo>
                  <a:cubicBezTo>
                    <a:pt x="5787" y="3261"/>
                    <a:pt x="5789" y="3262"/>
                    <a:pt x="5791" y="3263"/>
                  </a:cubicBezTo>
                  <a:cubicBezTo>
                    <a:pt x="5827" y="3274"/>
                    <a:pt x="5865" y="3282"/>
                    <a:pt x="5904" y="3289"/>
                  </a:cubicBezTo>
                  <a:cubicBezTo>
                    <a:pt x="5908" y="3289"/>
                    <a:pt x="5912" y="3291"/>
                    <a:pt x="5916" y="3291"/>
                  </a:cubicBezTo>
                  <a:lnTo>
                    <a:pt x="5916" y="5242"/>
                  </a:lnTo>
                  <a:cubicBezTo>
                    <a:pt x="5912" y="5243"/>
                    <a:pt x="5908" y="5244"/>
                    <a:pt x="5904" y="5245"/>
                  </a:cubicBezTo>
                  <a:cubicBezTo>
                    <a:pt x="5865" y="5251"/>
                    <a:pt x="5827" y="5259"/>
                    <a:pt x="5791" y="5271"/>
                  </a:cubicBezTo>
                  <a:cubicBezTo>
                    <a:pt x="5789" y="5271"/>
                    <a:pt x="5787" y="5272"/>
                    <a:pt x="5784" y="5273"/>
                  </a:cubicBezTo>
                  <a:cubicBezTo>
                    <a:pt x="5749" y="5284"/>
                    <a:pt x="5716" y="5299"/>
                    <a:pt x="5683" y="5315"/>
                  </a:cubicBezTo>
                  <a:cubicBezTo>
                    <a:pt x="5677" y="5318"/>
                    <a:pt x="5671" y="5320"/>
                    <a:pt x="5664" y="5324"/>
                  </a:cubicBezTo>
                  <a:close/>
                  <a:moveTo>
                    <a:pt x="6030" y="5916"/>
                  </a:moveTo>
                  <a:cubicBezTo>
                    <a:pt x="5967" y="5916"/>
                    <a:pt x="5916" y="5968"/>
                    <a:pt x="5916" y="6030"/>
                  </a:cubicBezTo>
                  <a:cubicBezTo>
                    <a:pt x="5916" y="6093"/>
                    <a:pt x="5866" y="6144"/>
                    <a:pt x="5803" y="6144"/>
                  </a:cubicBezTo>
                  <a:cubicBezTo>
                    <a:pt x="5740" y="6144"/>
                    <a:pt x="5689" y="6093"/>
                    <a:pt x="5689" y="6030"/>
                  </a:cubicBezTo>
                  <a:cubicBezTo>
                    <a:pt x="5689" y="5842"/>
                    <a:pt x="5842" y="5689"/>
                    <a:pt x="6030" y="5689"/>
                  </a:cubicBezTo>
                  <a:cubicBezTo>
                    <a:pt x="6093" y="5689"/>
                    <a:pt x="6144" y="5740"/>
                    <a:pt x="6144" y="5803"/>
                  </a:cubicBezTo>
                  <a:cubicBezTo>
                    <a:pt x="6144" y="5865"/>
                    <a:pt x="6093" y="5916"/>
                    <a:pt x="6030" y="59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confont-11712-5589037"/>
            <p:cNvSpPr/>
            <p:nvPr/>
          </p:nvSpPr>
          <p:spPr>
            <a:xfrm>
              <a:off x="1524" y="9183"/>
              <a:ext cx="709" cy="692"/>
            </a:xfrm>
            <a:custGeom>
              <a:avLst/>
              <a:gdLst>
                <a:gd name="T0" fmla="*/ 2685 w 12878"/>
                <a:gd name="T1" fmla="*/ 1598 h 12546"/>
                <a:gd name="T2" fmla="*/ 3443 w 12878"/>
                <a:gd name="T3" fmla="*/ 2357 h 12546"/>
                <a:gd name="T4" fmla="*/ 3045 w 12878"/>
                <a:gd name="T5" fmla="*/ 2713 h 12546"/>
                <a:gd name="T6" fmla="*/ 3045 w 12878"/>
                <a:gd name="T7" fmla="*/ 9501 h 12546"/>
                <a:gd name="T8" fmla="*/ 9833 w 12878"/>
                <a:gd name="T9" fmla="*/ 9501 h 12546"/>
                <a:gd name="T10" fmla="*/ 9833 w 12878"/>
                <a:gd name="T11" fmla="*/ 2713 h 12546"/>
                <a:gd name="T12" fmla="*/ 5649 w 12878"/>
                <a:gd name="T13" fmla="*/ 1372 h 12546"/>
                <a:gd name="T14" fmla="*/ 5371 w 12878"/>
                <a:gd name="T15" fmla="*/ 338 h 12546"/>
                <a:gd name="T16" fmla="*/ 10587 w 12878"/>
                <a:gd name="T17" fmla="*/ 1959 h 12546"/>
                <a:gd name="T18" fmla="*/ 10587 w 12878"/>
                <a:gd name="T19" fmla="*/ 10255 h 12546"/>
                <a:gd name="T20" fmla="*/ 2291 w 12878"/>
                <a:gd name="T21" fmla="*/ 10255 h 12546"/>
                <a:gd name="T22" fmla="*/ 2291 w 12878"/>
                <a:gd name="T23" fmla="*/ 1959 h 12546"/>
                <a:gd name="T24" fmla="*/ 2685 w 12878"/>
                <a:gd name="T25" fmla="*/ 1598 h 12546"/>
                <a:gd name="T26" fmla="*/ 7005 w 12878"/>
                <a:gd name="T27" fmla="*/ 5918 h 12546"/>
                <a:gd name="T28" fmla="*/ 6250 w 12878"/>
                <a:gd name="T29" fmla="*/ 6673 h 12546"/>
                <a:gd name="T30" fmla="*/ 2102 w 12878"/>
                <a:gd name="T31" fmla="*/ 2524 h 12546"/>
                <a:gd name="T32" fmla="*/ 2856 w 12878"/>
                <a:gd name="T33" fmla="*/ 1770 h 12546"/>
                <a:gd name="T34" fmla="*/ 7005 w 12878"/>
                <a:gd name="T35" fmla="*/ 5918 h 12546"/>
                <a:gd name="T36" fmla="*/ 3855 w 12878"/>
                <a:gd name="T37" fmla="*/ 4278 h 12546"/>
                <a:gd name="T38" fmla="*/ 4602 w 12878"/>
                <a:gd name="T39" fmla="*/ 3516 h 12546"/>
                <a:gd name="T40" fmla="*/ 5371 w 12878"/>
                <a:gd name="T41" fmla="*/ 4285 h 12546"/>
                <a:gd name="T42" fmla="*/ 4973 w 12878"/>
                <a:gd name="T43" fmla="*/ 4598 h 12546"/>
                <a:gd name="T44" fmla="*/ 4628 w 12878"/>
                <a:gd name="T45" fmla="*/ 5050 h 12546"/>
                <a:gd name="T46" fmla="*/ 3855 w 12878"/>
                <a:gd name="T47" fmla="*/ 4278 h 12546"/>
                <a:gd name="T48" fmla="*/ 3302 w 12878"/>
                <a:gd name="T49" fmla="*/ 5745 h 12546"/>
                <a:gd name="T50" fmla="*/ 4350 w 12878"/>
                <a:gd name="T51" fmla="*/ 6025 h 12546"/>
                <a:gd name="T52" fmla="*/ 5640 w 12878"/>
                <a:gd name="T53" fmla="*/ 8067 h 12546"/>
                <a:gd name="T54" fmla="*/ 8009 w 12878"/>
                <a:gd name="T55" fmla="*/ 7596 h 12546"/>
                <a:gd name="T56" fmla="*/ 8420 w 12878"/>
                <a:gd name="T57" fmla="*/ 5217 h 12546"/>
                <a:gd name="T58" fmla="*/ 6347 w 12878"/>
                <a:gd name="T59" fmla="*/ 3978 h 12546"/>
                <a:gd name="T60" fmla="*/ 6067 w 12878"/>
                <a:gd name="T61" fmla="*/ 2934 h 12546"/>
                <a:gd name="T62" fmla="*/ 8744 w 12878"/>
                <a:gd name="T63" fmla="*/ 3844 h 12546"/>
                <a:gd name="T64" fmla="*/ 8744 w 12878"/>
                <a:gd name="T65" fmla="*/ 8370 h 12546"/>
                <a:gd name="T66" fmla="*/ 4219 w 12878"/>
                <a:gd name="T67" fmla="*/ 8370 h 12546"/>
                <a:gd name="T68" fmla="*/ 3302 w 12878"/>
                <a:gd name="T69" fmla="*/ 5745 h 1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78" h="12546">
                  <a:moveTo>
                    <a:pt x="2685" y="1598"/>
                  </a:moveTo>
                  <a:lnTo>
                    <a:pt x="3443" y="2357"/>
                  </a:lnTo>
                  <a:cubicBezTo>
                    <a:pt x="3305" y="2467"/>
                    <a:pt x="3172" y="2585"/>
                    <a:pt x="3045" y="2713"/>
                  </a:cubicBezTo>
                  <a:cubicBezTo>
                    <a:pt x="1170" y="4588"/>
                    <a:pt x="1170" y="7626"/>
                    <a:pt x="3045" y="9501"/>
                  </a:cubicBezTo>
                  <a:cubicBezTo>
                    <a:pt x="4920" y="11376"/>
                    <a:pt x="7958" y="11376"/>
                    <a:pt x="9833" y="9501"/>
                  </a:cubicBezTo>
                  <a:cubicBezTo>
                    <a:pt x="11708" y="7626"/>
                    <a:pt x="11708" y="4588"/>
                    <a:pt x="9833" y="2713"/>
                  </a:cubicBezTo>
                  <a:cubicBezTo>
                    <a:pt x="8694" y="1574"/>
                    <a:pt x="7125" y="1127"/>
                    <a:pt x="5649" y="1372"/>
                  </a:cubicBezTo>
                  <a:lnTo>
                    <a:pt x="5371" y="338"/>
                  </a:lnTo>
                  <a:cubicBezTo>
                    <a:pt x="7205" y="0"/>
                    <a:pt x="9169" y="540"/>
                    <a:pt x="10587" y="1959"/>
                  </a:cubicBezTo>
                  <a:cubicBezTo>
                    <a:pt x="12878" y="4250"/>
                    <a:pt x="12878" y="7964"/>
                    <a:pt x="10587" y="10255"/>
                  </a:cubicBezTo>
                  <a:cubicBezTo>
                    <a:pt x="8296" y="12546"/>
                    <a:pt x="4582" y="12546"/>
                    <a:pt x="2291" y="10255"/>
                  </a:cubicBezTo>
                  <a:cubicBezTo>
                    <a:pt x="0" y="7964"/>
                    <a:pt x="0" y="4250"/>
                    <a:pt x="2291" y="1959"/>
                  </a:cubicBezTo>
                  <a:cubicBezTo>
                    <a:pt x="2418" y="1832"/>
                    <a:pt x="2549" y="1712"/>
                    <a:pt x="2685" y="1598"/>
                  </a:cubicBezTo>
                  <a:close/>
                  <a:moveTo>
                    <a:pt x="7005" y="5918"/>
                  </a:moveTo>
                  <a:lnTo>
                    <a:pt x="6250" y="6673"/>
                  </a:lnTo>
                  <a:lnTo>
                    <a:pt x="2102" y="2524"/>
                  </a:lnTo>
                  <a:lnTo>
                    <a:pt x="2856" y="1770"/>
                  </a:lnTo>
                  <a:lnTo>
                    <a:pt x="7005" y="5918"/>
                  </a:lnTo>
                  <a:close/>
                  <a:moveTo>
                    <a:pt x="3855" y="4278"/>
                  </a:moveTo>
                  <a:cubicBezTo>
                    <a:pt x="4060" y="3984"/>
                    <a:pt x="4313" y="3727"/>
                    <a:pt x="4602" y="3516"/>
                  </a:cubicBezTo>
                  <a:lnTo>
                    <a:pt x="5371" y="4285"/>
                  </a:lnTo>
                  <a:cubicBezTo>
                    <a:pt x="5226" y="4373"/>
                    <a:pt x="5093" y="4479"/>
                    <a:pt x="4973" y="4598"/>
                  </a:cubicBezTo>
                  <a:cubicBezTo>
                    <a:pt x="4838" y="4733"/>
                    <a:pt x="4722" y="4885"/>
                    <a:pt x="4628" y="5050"/>
                  </a:cubicBezTo>
                  <a:lnTo>
                    <a:pt x="3855" y="4278"/>
                  </a:lnTo>
                  <a:close/>
                  <a:moveTo>
                    <a:pt x="3302" y="5745"/>
                  </a:moveTo>
                  <a:lnTo>
                    <a:pt x="4350" y="6025"/>
                  </a:lnTo>
                  <a:cubicBezTo>
                    <a:pt x="4316" y="6907"/>
                    <a:pt x="4829" y="7719"/>
                    <a:pt x="5640" y="8067"/>
                  </a:cubicBezTo>
                  <a:cubicBezTo>
                    <a:pt x="6451" y="8415"/>
                    <a:pt x="7393" y="8228"/>
                    <a:pt x="8009" y="7596"/>
                  </a:cubicBezTo>
                  <a:cubicBezTo>
                    <a:pt x="8625" y="6965"/>
                    <a:pt x="8789" y="6019"/>
                    <a:pt x="8420" y="5217"/>
                  </a:cubicBezTo>
                  <a:cubicBezTo>
                    <a:pt x="8052" y="4415"/>
                    <a:pt x="7228" y="3922"/>
                    <a:pt x="6347" y="3978"/>
                  </a:cubicBezTo>
                  <a:lnTo>
                    <a:pt x="6067" y="2934"/>
                  </a:lnTo>
                  <a:cubicBezTo>
                    <a:pt x="7052" y="2804"/>
                    <a:pt x="8042" y="3141"/>
                    <a:pt x="8744" y="3844"/>
                  </a:cubicBezTo>
                  <a:cubicBezTo>
                    <a:pt x="9994" y="5094"/>
                    <a:pt x="9994" y="7120"/>
                    <a:pt x="8744" y="8370"/>
                  </a:cubicBezTo>
                  <a:cubicBezTo>
                    <a:pt x="7494" y="9620"/>
                    <a:pt x="5468" y="9620"/>
                    <a:pt x="4219" y="8370"/>
                  </a:cubicBezTo>
                  <a:cubicBezTo>
                    <a:pt x="3528" y="7681"/>
                    <a:pt x="3191" y="6714"/>
                    <a:pt x="3302" y="57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0380" y="1844675"/>
            <a:ext cx="7809865" cy="3728720"/>
            <a:chOff x="788" y="2905"/>
            <a:chExt cx="12299" cy="5872"/>
          </a:xfrm>
        </p:grpSpPr>
        <p:grpSp>
          <p:nvGrpSpPr>
            <p:cNvPr id="12" name="组合 11"/>
            <p:cNvGrpSpPr/>
            <p:nvPr/>
          </p:nvGrpSpPr>
          <p:grpSpPr>
            <a:xfrm>
              <a:off x="788" y="2905"/>
              <a:ext cx="12299" cy="5872"/>
              <a:chOff x="788" y="2905"/>
              <a:chExt cx="12299" cy="5872"/>
            </a:xfrm>
          </p:grpSpPr>
          <p:pic>
            <p:nvPicPr>
              <p:cNvPr id="11" name="图片 10" descr="22-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" y="2947"/>
                <a:ext cx="6083" cy="3595"/>
              </a:xfrm>
              <a:prstGeom prst="rect">
                <a:avLst/>
              </a:prstGeom>
            </p:spPr>
          </p:pic>
          <p:pic>
            <p:nvPicPr>
              <p:cNvPr id="13" name="图片 12" descr="22-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" y="2905"/>
                <a:ext cx="5573" cy="3679"/>
              </a:xfrm>
              <a:prstGeom prst="rect">
                <a:avLst/>
              </a:prstGeom>
            </p:spPr>
          </p:pic>
          <p:pic>
            <p:nvPicPr>
              <p:cNvPr id="14" name="图片 13" descr="C:\Users\Administrator\Desktop\PPT背景\08-公司对外PPT文件资料\02-图片资料\05-产品介绍\01-光学产品\05-ARVR\02.jpg02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3182" y="6748"/>
                <a:ext cx="3043" cy="2029"/>
              </a:xfrm>
              <a:prstGeom prst="roundRect">
                <a:avLst/>
              </a:prstGeom>
              <a:ln w="38100" cmpd="thickThin">
                <a:solidFill>
                  <a:schemeClr val="bg1">
                    <a:lumMod val="65000"/>
                  </a:schemeClr>
                </a:solidFill>
                <a:prstDash val="solid"/>
              </a:ln>
            </p:spPr>
          </p:pic>
          <p:cxnSp>
            <p:nvCxnSpPr>
              <p:cNvPr id="18" name="肘形连接符 17"/>
              <p:cNvCxnSpPr>
                <a:endCxn id="14" idx="0"/>
              </p:cNvCxnSpPr>
              <p:nvPr/>
            </p:nvCxnSpPr>
            <p:spPr>
              <a:xfrm rot="5400000">
                <a:off x="4148" y="5376"/>
                <a:ext cx="1927" cy="816"/>
              </a:xfrm>
              <a:prstGeom prst="bentConnector3">
                <a:avLst>
                  <a:gd name="adj1" fmla="val 65101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图片 18" descr="C:\Users\Administrator\Desktop\PPT背景\08-公司对外PPT文件资料\02-图片资料\05-产品介绍\01-光学产品\05-ARVR\01-2.jpg01-2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8807" y="6749"/>
                <a:ext cx="3043" cy="2028"/>
              </a:xfrm>
              <a:prstGeom prst="roundRect">
                <a:avLst/>
              </a:prstGeom>
              <a:ln w="38100" cmpd="thickThin">
                <a:solidFill>
                  <a:schemeClr val="bg1">
                    <a:lumMod val="65000"/>
                  </a:schemeClr>
                </a:solidFill>
                <a:prstDash val="solid"/>
              </a:ln>
            </p:spPr>
          </p:pic>
          <p:cxnSp>
            <p:nvCxnSpPr>
              <p:cNvPr id="20" name="肘形连接符 19"/>
              <p:cNvCxnSpPr>
                <a:endCxn id="19" idx="0"/>
              </p:cNvCxnSpPr>
              <p:nvPr/>
            </p:nvCxnSpPr>
            <p:spPr>
              <a:xfrm rot="5400000">
                <a:off x="9901" y="5498"/>
                <a:ext cx="1678" cy="823"/>
              </a:xfrm>
              <a:prstGeom prst="bentConnector3">
                <a:avLst>
                  <a:gd name="adj1" fmla="val 50030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1617" y="7401"/>
              <a:ext cx="144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投影镜头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57" y="7401"/>
              <a:ext cx="144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VR镜头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5810" y="120967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企业荣誉</a:t>
            </a:r>
            <a:endParaRPr lang="zh-CN" altLang="en-US" sz="2400" b="1" spc="15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0" y="127508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294967295"/>
          </p:nvPr>
        </p:nvSpPr>
        <p:spPr>
          <a:xfrm>
            <a:off x="9491980" y="6314440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76935" y="1744980"/>
            <a:ext cx="4737100" cy="1591310"/>
            <a:chOff x="1381" y="2858"/>
            <a:chExt cx="7460" cy="2506"/>
          </a:xfrm>
        </p:grpSpPr>
        <p:sp>
          <p:nvSpPr>
            <p:cNvPr id="7" name="圆角矩形 6"/>
            <p:cNvSpPr/>
            <p:nvPr/>
          </p:nvSpPr>
          <p:spPr>
            <a:xfrm>
              <a:off x="1381" y="2924"/>
              <a:ext cx="7460" cy="24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69" y="2858"/>
              <a:ext cx="7103" cy="2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   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公司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多次荣获“最佳中小板上市公司”、“最佳上市公司董事会”、“最佳投资者关系管理奖”等荣誉称号，名列“江西民营企业100强”、“江西民营企业制造业100强”，排名位次逐年前移，2018年度被评为“江西功勋企业”，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是江西省电子信息优质企业。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21045" y="1786890"/>
            <a:ext cx="5756275" cy="4262120"/>
            <a:chOff x="9111" y="2923"/>
            <a:chExt cx="9291" cy="6517"/>
          </a:xfrm>
        </p:grpSpPr>
        <p:pic>
          <p:nvPicPr>
            <p:cNvPr id="26" name="图片 25" descr="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402" y="7418"/>
              <a:ext cx="3001" cy="2023"/>
            </a:xfrm>
            <a:prstGeom prst="rect">
              <a:avLst/>
            </a:prstGeom>
          </p:spPr>
        </p:pic>
        <p:pic>
          <p:nvPicPr>
            <p:cNvPr id="27" name="图片 26" descr="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1" y="7418"/>
              <a:ext cx="3001" cy="2023"/>
            </a:xfrm>
            <a:prstGeom prst="rect">
              <a:avLst/>
            </a:prstGeom>
          </p:spPr>
        </p:pic>
        <p:pic>
          <p:nvPicPr>
            <p:cNvPr id="30" name="图片 29" descr="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23" y="7418"/>
              <a:ext cx="3041" cy="2023"/>
            </a:xfrm>
            <a:prstGeom prst="rect">
              <a:avLst/>
            </a:prstGeom>
          </p:spPr>
        </p:pic>
        <p:pic>
          <p:nvPicPr>
            <p:cNvPr id="29" name="图片 28" descr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02" y="2936"/>
              <a:ext cx="2981" cy="4219"/>
            </a:xfrm>
            <a:prstGeom prst="rect">
              <a:avLst/>
            </a:prstGeom>
          </p:spPr>
        </p:pic>
        <p:pic>
          <p:nvPicPr>
            <p:cNvPr id="28" name="图片 27" descr="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45" y="2936"/>
              <a:ext cx="2998" cy="4245"/>
            </a:xfrm>
            <a:prstGeom prst="rect">
              <a:avLst/>
            </a:prstGeom>
          </p:spPr>
        </p:pic>
        <p:pic>
          <p:nvPicPr>
            <p:cNvPr id="32" name="图片 31" descr="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1" y="2923"/>
              <a:ext cx="3001" cy="4245"/>
            </a:xfrm>
            <a:prstGeom prst="rect">
              <a:avLst/>
            </a:prstGeom>
          </p:spPr>
        </p:pic>
      </p:grpSp>
      <p:grpSp>
        <p:nvGrpSpPr>
          <p:cNvPr id="568" name="组合 567"/>
          <p:cNvGrpSpPr/>
          <p:nvPr/>
        </p:nvGrpSpPr>
        <p:grpSpPr>
          <a:xfrm>
            <a:off x="1136650" y="3545840"/>
            <a:ext cx="3911600" cy="2768600"/>
            <a:chOff x="1594" y="5630"/>
            <a:chExt cx="6160" cy="4360"/>
          </a:xfrm>
        </p:grpSpPr>
        <p:grpSp>
          <p:nvGrpSpPr>
            <p:cNvPr id="566" name="组合 565"/>
            <p:cNvGrpSpPr/>
            <p:nvPr/>
          </p:nvGrpSpPr>
          <p:grpSpPr>
            <a:xfrm>
              <a:off x="2233" y="5710"/>
              <a:ext cx="4836" cy="4095"/>
              <a:chOff x="2133" y="5725"/>
              <a:chExt cx="4836" cy="4095"/>
            </a:xfrm>
          </p:grpSpPr>
          <p:sp>
            <p:nvSpPr>
              <p:cNvPr id="8" name="ïṡ1iḓè"/>
              <p:cNvSpPr/>
              <p:nvPr/>
            </p:nvSpPr>
            <p:spPr bwMode="auto">
              <a:xfrm>
                <a:off x="2133" y="9168"/>
                <a:ext cx="4837" cy="65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îşḻiḋé"/>
              <p:cNvSpPr/>
              <p:nvPr/>
            </p:nvSpPr>
            <p:spPr bwMode="auto">
              <a:xfrm>
                <a:off x="4989" y="8591"/>
                <a:ext cx="1560" cy="843"/>
              </a:xfrm>
              <a:custGeom>
                <a:avLst/>
                <a:gdLst>
                  <a:gd name="T0" fmla="*/ 927 w 927"/>
                  <a:gd name="T1" fmla="*/ 501 h 501"/>
                  <a:gd name="T2" fmla="*/ 0 w 927"/>
                  <a:gd name="T3" fmla="*/ 501 h 501"/>
                  <a:gd name="T4" fmla="*/ 98 w 927"/>
                  <a:gd name="T5" fmla="*/ 0 h 501"/>
                  <a:gd name="T6" fmla="*/ 828 w 927"/>
                  <a:gd name="T7" fmla="*/ 0 h 501"/>
                  <a:gd name="T8" fmla="*/ 927 w 927"/>
                  <a:gd name="T9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7" h="501">
                    <a:moveTo>
                      <a:pt x="927" y="501"/>
                    </a:moveTo>
                    <a:lnTo>
                      <a:pt x="0" y="501"/>
                    </a:lnTo>
                    <a:lnTo>
                      <a:pt x="98" y="0"/>
                    </a:lnTo>
                    <a:lnTo>
                      <a:pt x="828" y="0"/>
                    </a:lnTo>
                    <a:lnTo>
                      <a:pt x="927" y="501"/>
                    </a:lnTo>
                    <a:close/>
                  </a:path>
                </a:pathLst>
              </a:custGeom>
              <a:solidFill>
                <a:srgbClr val="6616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ïṣľïḋé"/>
              <p:cNvSpPr/>
              <p:nvPr/>
            </p:nvSpPr>
            <p:spPr bwMode="auto">
              <a:xfrm>
                <a:off x="5154" y="8399"/>
                <a:ext cx="1228" cy="192"/>
              </a:xfrm>
              <a:custGeom>
                <a:avLst/>
                <a:gdLst>
                  <a:gd name="T0" fmla="*/ 730 w 730"/>
                  <a:gd name="T1" fmla="*/ 114 h 114"/>
                  <a:gd name="T2" fmla="*/ 0 w 730"/>
                  <a:gd name="T3" fmla="*/ 114 h 114"/>
                  <a:gd name="T4" fmla="*/ 64 w 730"/>
                  <a:gd name="T5" fmla="*/ 0 h 114"/>
                  <a:gd name="T6" fmla="*/ 665 w 730"/>
                  <a:gd name="T7" fmla="*/ 0 h 114"/>
                  <a:gd name="T8" fmla="*/ 730 w 730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0" h="114">
                    <a:moveTo>
                      <a:pt x="730" y="114"/>
                    </a:moveTo>
                    <a:lnTo>
                      <a:pt x="0" y="114"/>
                    </a:lnTo>
                    <a:lnTo>
                      <a:pt x="64" y="0"/>
                    </a:lnTo>
                    <a:lnTo>
                      <a:pt x="665" y="0"/>
                    </a:lnTo>
                    <a:lnTo>
                      <a:pt x="730" y="114"/>
                    </a:lnTo>
                    <a:close/>
                  </a:path>
                </a:pathLst>
              </a:custGeom>
              <a:solidFill>
                <a:srgbClr val="4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îṥļïdè"/>
              <p:cNvSpPr/>
              <p:nvPr/>
            </p:nvSpPr>
            <p:spPr bwMode="auto">
              <a:xfrm>
                <a:off x="4958" y="9383"/>
                <a:ext cx="1624" cy="106"/>
              </a:xfrm>
              <a:prstGeom prst="rect">
                <a:avLst/>
              </a:prstGeom>
              <a:solidFill>
                <a:srgbClr val="4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ṥlíḓê"/>
              <p:cNvSpPr/>
              <p:nvPr/>
            </p:nvSpPr>
            <p:spPr bwMode="auto">
              <a:xfrm>
                <a:off x="5333" y="8720"/>
                <a:ext cx="875" cy="513"/>
              </a:xfrm>
              <a:prstGeom prst="rect">
                <a:avLst/>
              </a:prstGeom>
              <a:solidFill>
                <a:srgbClr val="FD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íŝlíḓè"/>
              <p:cNvSpPr/>
              <p:nvPr/>
            </p:nvSpPr>
            <p:spPr bwMode="auto">
              <a:xfrm>
                <a:off x="5647" y="7273"/>
                <a:ext cx="241" cy="688"/>
              </a:xfrm>
              <a:custGeom>
                <a:avLst/>
                <a:gdLst>
                  <a:gd name="T0" fmla="*/ 47 w 69"/>
                  <a:gd name="T1" fmla="*/ 90 h 197"/>
                  <a:gd name="T2" fmla="*/ 69 w 69"/>
                  <a:gd name="T3" fmla="*/ 0 h 197"/>
                  <a:gd name="T4" fmla="*/ 35 w 69"/>
                  <a:gd name="T5" fmla="*/ 0 h 197"/>
                  <a:gd name="T6" fmla="*/ 0 w 69"/>
                  <a:gd name="T7" fmla="*/ 0 h 197"/>
                  <a:gd name="T8" fmla="*/ 22 w 69"/>
                  <a:gd name="T9" fmla="*/ 90 h 197"/>
                  <a:gd name="T10" fmla="*/ 4 w 69"/>
                  <a:gd name="T11" fmla="*/ 177 h 197"/>
                  <a:gd name="T12" fmla="*/ 35 w 69"/>
                  <a:gd name="T13" fmla="*/ 197 h 197"/>
                  <a:gd name="T14" fmla="*/ 65 w 69"/>
                  <a:gd name="T15" fmla="*/ 176 h 197"/>
                  <a:gd name="T16" fmla="*/ 47 w 69"/>
                  <a:gd name="T17" fmla="*/ 9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197">
                    <a:moveTo>
                      <a:pt x="47" y="90"/>
                    </a:moveTo>
                    <a:cubicBezTo>
                      <a:pt x="47" y="31"/>
                      <a:pt x="64" y="5"/>
                      <a:pt x="6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22" y="31"/>
                      <a:pt x="22" y="90"/>
                    </a:cubicBezTo>
                    <a:cubicBezTo>
                      <a:pt x="22" y="145"/>
                      <a:pt x="14" y="164"/>
                      <a:pt x="4" y="17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65" y="176"/>
                      <a:pt x="65" y="176"/>
                      <a:pt x="65" y="176"/>
                    </a:cubicBezTo>
                    <a:cubicBezTo>
                      <a:pt x="56" y="163"/>
                      <a:pt x="47" y="145"/>
                      <a:pt x="47" y="90"/>
                    </a:cubicBezTo>
                    <a:close/>
                  </a:path>
                </a:pathLst>
              </a:custGeom>
              <a:solidFill>
                <a:srgbClr val="F9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ïṩḻîḍè"/>
              <p:cNvSpPr/>
              <p:nvPr/>
            </p:nvSpPr>
            <p:spPr bwMode="auto">
              <a:xfrm>
                <a:off x="5647" y="7273"/>
                <a:ext cx="207" cy="688"/>
              </a:xfrm>
              <a:custGeom>
                <a:avLst/>
                <a:gdLst>
                  <a:gd name="T0" fmla="*/ 0 w 59"/>
                  <a:gd name="T1" fmla="*/ 0 h 197"/>
                  <a:gd name="T2" fmla="*/ 22 w 59"/>
                  <a:gd name="T3" fmla="*/ 90 h 197"/>
                  <a:gd name="T4" fmla="*/ 4 w 59"/>
                  <a:gd name="T5" fmla="*/ 177 h 197"/>
                  <a:gd name="T6" fmla="*/ 35 w 59"/>
                  <a:gd name="T7" fmla="*/ 197 h 197"/>
                  <a:gd name="T8" fmla="*/ 51 w 59"/>
                  <a:gd name="T9" fmla="*/ 185 h 197"/>
                  <a:gd name="T10" fmla="*/ 59 w 59"/>
                  <a:gd name="T11" fmla="*/ 0 h 197"/>
                  <a:gd name="T12" fmla="*/ 35 w 59"/>
                  <a:gd name="T13" fmla="*/ 0 h 197"/>
                  <a:gd name="T14" fmla="*/ 0 w 59"/>
                  <a:gd name="T1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97">
                    <a:moveTo>
                      <a:pt x="0" y="0"/>
                    </a:moveTo>
                    <a:cubicBezTo>
                      <a:pt x="5" y="5"/>
                      <a:pt x="22" y="31"/>
                      <a:pt x="22" y="90"/>
                    </a:cubicBezTo>
                    <a:cubicBezTo>
                      <a:pt x="22" y="145"/>
                      <a:pt x="14" y="164"/>
                      <a:pt x="4" y="17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51" y="185"/>
                      <a:pt x="51" y="185"/>
                      <a:pt x="51" y="185"/>
                    </a:cubicBezTo>
                    <a:cubicBezTo>
                      <a:pt x="30" y="146"/>
                      <a:pt x="12" y="79"/>
                      <a:pt x="59" y="0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ïslîḓé"/>
              <p:cNvSpPr/>
              <p:nvPr/>
            </p:nvSpPr>
            <p:spPr bwMode="auto">
              <a:xfrm>
                <a:off x="5259" y="8017"/>
                <a:ext cx="1018" cy="392"/>
              </a:xfrm>
              <a:custGeom>
                <a:avLst/>
                <a:gdLst>
                  <a:gd name="T0" fmla="*/ 291 w 291"/>
                  <a:gd name="T1" fmla="*/ 64 h 112"/>
                  <a:gd name="T2" fmla="*/ 194 w 291"/>
                  <a:gd name="T3" fmla="*/ 0 h 112"/>
                  <a:gd name="T4" fmla="*/ 98 w 291"/>
                  <a:gd name="T5" fmla="*/ 0 h 112"/>
                  <a:gd name="T6" fmla="*/ 0 w 291"/>
                  <a:gd name="T7" fmla="*/ 64 h 112"/>
                  <a:gd name="T8" fmla="*/ 146 w 291"/>
                  <a:gd name="T9" fmla="*/ 112 h 112"/>
                  <a:gd name="T10" fmla="*/ 291 w 291"/>
                  <a:gd name="T11" fmla="*/ 6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12">
                    <a:moveTo>
                      <a:pt x="291" y="64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45" y="112"/>
                      <a:pt x="146" y="112"/>
                    </a:cubicBezTo>
                    <a:cubicBezTo>
                      <a:pt x="247" y="112"/>
                      <a:pt x="291" y="64"/>
                      <a:pt x="291" y="64"/>
                    </a:cubicBezTo>
                    <a:close/>
                  </a:path>
                </a:pathLst>
              </a:custGeom>
              <a:solidFill>
                <a:srgbClr val="F9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î$ḻïḋé"/>
              <p:cNvSpPr/>
              <p:nvPr/>
            </p:nvSpPr>
            <p:spPr bwMode="auto">
              <a:xfrm>
                <a:off x="5846" y="8007"/>
                <a:ext cx="385" cy="416"/>
              </a:xfrm>
              <a:custGeom>
                <a:avLst/>
                <a:gdLst>
                  <a:gd name="T0" fmla="*/ 12 w 110"/>
                  <a:gd name="T1" fmla="*/ 0 h 119"/>
                  <a:gd name="T2" fmla="*/ 95 w 110"/>
                  <a:gd name="T3" fmla="*/ 71 h 119"/>
                  <a:gd name="T4" fmla="*/ 86 w 110"/>
                  <a:gd name="T5" fmla="*/ 97 h 119"/>
                  <a:gd name="T6" fmla="*/ 17 w 110"/>
                  <a:gd name="T7" fmla="*/ 119 h 119"/>
                  <a:gd name="T8" fmla="*/ 50 w 110"/>
                  <a:gd name="T9" fmla="*/ 70 h 119"/>
                  <a:gd name="T10" fmla="*/ 0 w 110"/>
                  <a:gd name="T11" fmla="*/ 3 h 119"/>
                  <a:gd name="T12" fmla="*/ 12 w 110"/>
                  <a:gd name="T1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12" y="0"/>
                    </a:move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1"/>
                      <a:pt x="110" y="86"/>
                      <a:pt x="86" y="97"/>
                    </a:cubicBezTo>
                    <a:cubicBezTo>
                      <a:pt x="61" y="108"/>
                      <a:pt x="17" y="119"/>
                      <a:pt x="17" y="119"/>
                    </a:cubicBezTo>
                    <a:cubicBezTo>
                      <a:pt x="17" y="119"/>
                      <a:pt x="69" y="99"/>
                      <a:pt x="50" y="70"/>
                    </a:cubicBezTo>
                    <a:cubicBezTo>
                      <a:pt x="26" y="34"/>
                      <a:pt x="0" y="3"/>
                      <a:pt x="0" y="3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D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îşlîďe"/>
              <p:cNvSpPr/>
              <p:nvPr/>
            </p:nvSpPr>
            <p:spPr bwMode="auto">
              <a:xfrm>
                <a:off x="5661" y="7987"/>
                <a:ext cx="197" cy="448"/>
              </a:xfrm>
              <a:custGeom>
                <a:avLst/>
                <a:gdLst>
                  <a:gd name="T0" fmla="*/ 117 w 117"/>
                  <a:gd name="T1" fmla="*/ 255 h 266"/>
                  <a:gd name="T2" fmla="*/ 0 w 117"/>
                  <a:gd name="T3" fmla="*/ 266 h 266"/>
                  <a:gd name="T4" fmla="*/ 44 w 117"/>
                  <a:gd name="T5" fmla="*/ 0 h 266"/>
                  <a:gd name="T6" fmla="*/ 117 w 117"/>
                  <a:gd name="T7" fmla="*/ 0 h 266"/>
                  <a:gd name="T8" fmla="*/ 117 w 117"/>
                  <a:gd name="T9" fmla="*/ 25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266">
                    <a:moveTo>
                      <a:pt x="117" y="255"/>
                    </a:moveTo>
                    <a:lnTo>
                      <a:pt x="0" y="266"/>
                    </a:lnTo>
                    <a:lnTo>
                      <a:pt x="44" y="0"/>
                    </a:lnTo>
                    <a:lnTo>
                      <a:pt x="117" y="0"/>
                    </a:lnTo>
                    <a:lnTo>
                      <a:pt x="117" y="255"/>
                    </a:lnTo>
                    <a:close/>
                  </a:path>
                </a:pathLst>
              </a:custGeom>
              <a:solidFill>
                <a:srgbClr val="FFD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iṡlïḓè"/>
              <p:cNvSpPr/>
              <p:nvPr/>
            </p:nvSpPr>
            <p:spPr bwMode="auto">
              <a:xfrm>
                <a:off x="5208" y="8007"/>
                <a:ext cx="431" cy="464"/>
              </a:xfrm>
              <a:custGeom>
                <a:avLst/>
                <a:gdLst>
                  <a:gd name="T0" fmla="*/ 235 w 256"/>
                  <a:gd name="T1" fmla="*/ 0 h 276"/>
                  <a:gd name="T2" fmla="*/ 0 w 256"/>
                  <a:gd name="T3" fmla="*/ 166 h 276"/>
                  <a:gd name="T4" fmla="*/ 202 w 256"/>
                  <a:gd name="T5" fmla="*/ 276 h 276"/>
                  <a:gd name="T6" fmla="*/ 256 w 256"/>
                  <a:gd name="T7" fmla="*/ 4 h 276"/>
                  <a:gd name="T8" fmla="*/ 235 w 256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76">
                    <a:moveTo>
                      <a:pt x="235" y="0"/>
                    </a:moveTo>
                    <a:lnTo>
                      <a:pt x="0" y="166"/>
                    </a:lnTo>
                    <a:lnTo>
                      <a:pt x="202" y="276"/>
                    </a:lnTo>
                    <a:lnTo>
                      <a:pt x="256" y="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D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íṡḻidê"/>
              <p:cNvSpPr/>
              <p:nvPr/>
            </p:nvSpPr>
            <p:spPr bwMode="auto">
              <a:xfrm>
                <a:off x="5259" y="8241"/>
                <a:ext cx="1018" cy="291"/>
              </a:xfrm>
              <a:custGeom>
                <a:avLst/>
                <a:gdLst>
                  <a:gd name="T0" fmla="*/ 146 w 291"/>
                  <a:gd name="T1" fmla="*/ 48 h 83"/>
                  <a:gd name="T2" fmla="*/ 0 w 291"/>
                  <a:gd name="T3" fmla="*/ 0 h 83"/>
                  <a:gd name="T4" fmla="*/ 0 w 291"/>
                  <a:gd name="T5" fmla="*/ 34 h 83"/>
                  <a:gd name="T6" fmla="*/ 146 w 291"/>
                  <a:gd name="T7" fmla="*/ 83 h 83"/>
                  <a:gd name="T8" fmla="*/ 291 w 291"/>
                  <a:gd name="T9" fmla="*/ 34 h 83"/>
                  <a:gd name="T10" fmla="*/ 291 w 291"/>
                  <a:gd name="T11" fmla="*/ 0 h 83"/>
                  <a:gd name="T12" fmla="*/ 146 w 291"/>
                  <a:gd name="T13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83">
                    <a:moveTo>
                      <a:pt x="146" y="48"/>
                    </a:moveTo>
                    <a:cubicBezTo>
                      <a:pt x="58" y="48"/>
                      <a:pt x="14" y="12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4" y="47"/>
                      <a:pt x="58" y="83"/>
                      <a:pt x="146" y="83"/>
                    </a:cubicBezTo>
                    <a:cubicBezTo>
                      <a:pt x="231" y="83"/>
                      <a:pt x="277" y="48"/>
                      <a:pt x="291" y="34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77" y="13"/>
                      <a:pt x="231" y="48"/>
                      <a:pt x="146" y="48"/>
                    </a:cubicBezTo>
                    <a:close/>
                  </a:path>
                </a:pathLst>
              </a:custGeom>
              <a:solidFill>
                <a:srgbClr val="EA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îš1íde"/>
              <p:cNvSpPr/>
              <p:nvPr/>
            </p:nvSpPr>
            <p:spPr bwMode="auto">
              <a:xfrm>
                <a:off x="6208" y="5813"/>
                <a:ext cx="675" cy="1048"/>
              </a:xfrm>
              <a:custGeom>
                <a:avLst/>
                <a:gdLst>
                  <a:gd name="T0" fmla="*/ 0 w 193"/>
                  <a:gd name="T1" fmla="*/ 300 h 300"/>
                  <a:gd name="T2" fmla="*/ 0 w 193"/>
                  <a:gd name="T3" fmla="*/ 271 h 300"/>
                  <a:gd name="T4" fmla="*/ 157 w 193"/>
                  <a:gd name="T5" fmla="*/ 60 h 300"/>
                  <a:gd name="T6" fmla="*/ 107 w 193"/>
                  <a:gd name="T7" fmla="*/ 38 h 300"/>
                  <a:gd name="T8" fmla="*/ 30 w 193"/>
                  <a:gd name="T9" fmla="*/ 87 h 300"/>
                  <a:gd name="T10" fmla="*/ 30 w 193"/>
                  <a:gd name="T11" fmla="*/ 58 h 300"/>
                  <a:gd name="T12" fmla="*/ 30 w 193"/>
                  <a:gd name="T13" fmla="*/ 73 h 300"/>
                  <a:gd name="T14" fmla="*/ 30 w 193"/>
                  <a:gd name="T15" fmla="*/ 58 h 300"/>
                  <a:gd name="T16" fmla="*/ 88 w 193"/>
                  <a:gd name="T17" fmla="*/ 13 h 300"/>
                  <a:gd name="T18" fmla="*/ 94 w 193"/>
                  <a:gd name="T19" fmla="*/ 0 h 300"/>
                  <a:gd name="T20" fmla="*/ 193 w 193"/>
                  <a:gd name="T21" fmla="*/ 45 h 300"/>
                  <a:gd name="T22" fmla="*/ 189 w 193"/>
                  <a:gd name="T23" fmla="*/ 57 h 300"/>
                  <a:gd name="T24" fmla="*/ 139 w 193"/>
                  <a:gd name="T25" fmla="*/ 176 h 300"/>
                  <a:gd name="T26" fmla="*/ 0 w 193"/>
                  <a:gd name="T27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3" h="300">
                    <a:moveTo>
                      <a:pt x="0" y="300"/>
                    </a:moveTo>
                    <a:cubicBezTo>
                      <a:pt x="0" y="271"/>
                      <a:pt x="0" y="271"/>
                      <a:pt x="0" y="271"/>
                    </a:cubicBezTo>
                    <a:cubicBezTo>
                      <a:pt x="70" y="271"/>
                      <a:pt x="134" y="129"/>
                      <a:pt x="157" y="60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78" y="86"/>
                      <a:pt x="32" y="87"/>
                      <a:pt x="30" y="8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8"/>
                      <a:pt x="68" y="56"/>
                      <a:pt x="88" y="13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193" y="45"/>
                      <a:pt x="193" y="45"/>
                      <a:pt x="193" y="45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88" y="59"/>
                      <a:pt x="170" y="117"/>
                      <a:pt x="139" y="176"/>
                    </a:cubicBezTo>
                    <a:cubicBezTo>
                      <a:pt x="95" y="259"/>
                      <a:pt x="48" y="300"/>
                      <a:pt x="0" y="300"/>
                    </a:cubicBezTo>
                    <a:close/>
                  </a:path>
                </a:pathLst>
              </a:custGeom>
              <a:solidFill>
                <a:srgbClr val="F9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ṥḻîḓé"/>
              <p:cNvSpPr/>
              <p:nvPr/>
            </p:nvSpPr>
            <p:spPr bwMode="auto">
              <a:xfrm>
                <a:off x="6364" y="5799"/>
                <a:ext cx="172" cy="205"/>
              </a:xfrm>
              <a:custGeom>
                <a:avLst/>
                <a:gdLst>
                  <a:gd name="T0" fmla="*/ 41 w 49"/>
                  <a:gd name="T1" fmla="*/ 0 h 59"/>
                  <a:gd name="T2" fmla="*/ 34 w 49"/>
                  <a:gd name="T3" fmla="*/ 13 h 59"/>
                  <a:gd name="T4" fmla="*/ 0 w 49"/>
                  <a:gd name="T5" fmla="*/ 49 h 59"/>
                  <a:gd name="T6" fmla="*/ 0 w 49"/>
                  <a:gd name="T7" fmla="*/ 59 h 59"/>
                  <a:gd name="T8" fmla="*/ 0 w 49"/>
                  <a:gd name="T9" fmla="*/ 58 h 59"/>
                  <a:gd name="T10" fmla="*/ 43 w 49"/>
                  <a:gd name="T11" fmla="*/ 17 h 59"/>
                  <a:gd name="T12" fmla="*/ 49 w 49"/>
                  <a:gd name="T13" fmla="*/ 4 h 59"/>
                  <a:gd name="T14" fmla="*/ 41 w 49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9">
                    <a:moveTo>
                      <a:pt x="41" y="0"/>
                    </a:moveTo>
                    <a:cubicBezTo>
                      <a:pt x="34" y="13"/>
                      <a:pt x="34" y="13"/>
                      <a:pt x="34" y="13"/>
                    </a:cubicBezTo>
                    <a:cubicBezTo>
                      <a:pt x="26" y="31"/>
                      <a:pt x="13" y="42"/>
                      <a:pt x="0" y="4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30" y="49"/>
                      <a:pt x="43" y="17"/>
                    </a:cubicBezTo>
                    <a:cubicBezTo>
                      <a:pt x="49" y="4"/>
                      <a:pt x="49" y="4"/>
                      <a:pt x="49" y="4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5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ṥľîḓê"/>
              <p:cNvSpPr/>
              <p:nvPr/>
            </p:nvSpPr>
            <p:spPr bwMode="auto">
              <a:xfrm>
                <a:off x="6283" y="5945"/>
                <a:ext cx="473" cy="799"/>
              </a:xfrm>
              <a:custGeom>
                <a:avLst/>
                <a:gdLst>
                  <a:gd name="T0" fmla="*/ 0 w 135"/>
                  <a:gd name="T1" fmla="*/ 229 h 229"/>
                  <a:gd name="T2" fmla="*/ 135 w 135"/>
                  <a:gd name="T3" fmla="*/ 22 h 229"/>
                  <a:gd name="T4" fmla="*/ 85 w 135"/>
                  <a:gd name="T5" fmla="*/ 0 h 229"/>
                  <a:gd name="T6" fmla="*/ 80 w 135"/>
                  <a:gd name="T7" fmla="*/ 8 h 229"/>
                  <a:gd name="T8" fmla="*/ 124 w 135"/>
                  <a:gd name="T9" fmla="*/ 28 h 229"/>
                  <a:gd name="T10" fmla="*/ 0 w 135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229">
                    <a:moveTo>
                      <a:pt x="0" y="229"/>
                    </a:moveTo>
                    <a:cubicBezTo>
                      <a:pt x="61" y="204"/>
                      <a:pt x="114" y="84"/>
                      <a:pt x="135" y="22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3" y="3"/>
                      <a:pt x="82" y="5"/>
                      <a:pt x="80" y="8"/>
                    </a:cubicBezTo>
                    <a:cubicBezTo>
                      <a:pt x="124" y="28"/>
                      <a:pt x="124" y="28"/>
                      <a:pt x="124" y="28"/>
                    </a:cubicBezTo>
                    <a:cubicBezTo>
                      <a:pt x="104" y="86"/>
                      <a:pt x="56" y="195"/>
                      <a:pt x="0" y="229"/>
                    </a:cubicBezTo>
                    <a:close/>
                  </a:path>
                </a:pathLst>
              </a:custGeom>
              <a:solidFill>
                <a:srgbClr val="D5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iṡľîḑe"/>
              <p:cNvSpPr/>
              <p:nvPr/>
            </p:nvSpPr>
            <p:spPr bwMode="auto">
              <a:xfrm>
                <a:off x="4653" y="5813"/>
                <a:ext cx="676" cy="1048"/>
              </a:xfrm>
              <a:custGeom>
                <a:avLst/>
                <a:gdLst>
                  <a:gd name="T0" fmla="*/ 193 w 193"/>
                  <a:gd name="T1" fmla="*/ 300 h 300"/>
                  <a:gd name="T2" fmla="*/ 193 w 193"/>
                  <a:gd name="T3" fmla="*/ 271 h 300"/>
                  <a:gd name="T4" fmla="*/ 36 w 193"/>
                  <a:gd name="T5" fmla="*/ 60 h 300"/>
                  <a:gd name="T6" fmla="*/ 86 w 193"/>
                  <a:gd name="T7" fmla="*/ 38 h 300"/>
                  <a:gd name="T8" fmla="*/ 163 w 193"/>
                  <a:gd name="T9" fmla="*/ 87 h 300"/>
                  <a:gd name="T10" fmla="*/ 164 w 193"/>
                  <a:gd name="T11" fmla="*/ 58 h 300"/>
                  <a:gd name="T12" fmla="*/ 163 w 193"/>
                  <a:gd name="T13" fmla="*/ 73 h 300"/>
                  <a:gd name="T14" fmla="*/ 164 w 193"/>
                  <a:gd name="T15" fmla="*/ 58 h 300"/>
                  <a:gd name="T16" fmla="*/ 106 w 193"/>
                  <a:gd name="T17" fmla="*/ 13 h 300"/>
                  <a:gd name="T18" fmla="*/ 100 w 193"/>
                  <a:gd name="T19" fmla="*/ 0 h 300"/>
                  <a:gd name="T20" fmla="*/ 0 w 193"/>
                  <a:gd name="T21" fmla="*/ 45 h 300"/>
                  <a:gd name="T22" fmla="*/ 4 w 193"/>
                  <a:gd name="T23" fmla="*/ 57 h 300"/>
                  <a:gd name="T24" fmla="*/ 55 w 193"/>
                  <a:gd name="T25" fmla="*/ 176 h 300"/>
                  <a:gd name="T26" fmla="*/ 193 w 193"/>
                  <a:gd name="T27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3" h="300">
                    <a:moveTo>
                      <a:pt x="193" y="300"/>
                    </a:moveTo>
                    <a:cubicBezTo>
                      <a:pt x="193" y="271"/>
                      <a:pt x="193" y="271"/>
                      <a:pt x="193" y="271"/>
                    </a:cubicBezTo>
                    <a:cubicBezTo>
                      <a:pt x="123" y="271"/>
                      <a:pt x="60" y="129"/>
                      <a:pt x="36" y="60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115" y="86"/>
                      <a:pt x="161" y="87"/>
                      <a:pt x="163" y="87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2" y="58"/>
                      <a:pt x="126" y="56"/>
                      <a:pt x="106" y="13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5" y="59"/>
                      <a:pt x="23" y="117"/>
                      <a:pt x="55" y="176"/>
                    </a:cubicBezTo>
                    <a:cubicBezTo>
                      <a:pt x="99" y="259"/>
                      <a:pt x="145" y="300"/>
                      <a:pt x="193" y="300"/>
                    </a:cubicBezTo>
                    <a:close/>
                  </a:path>
                </a:pathLst>
              </a:custGeom>
              <a:solidFill>
                <a:srgbClr val="F9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iṧlïḋè"/>
              <p:cNvSpPr/>
              <p:nvPr/>
            </p:nvSpPr>
            <p:spPr bwMode="auto">
              <a:xfrm>
                <a:off x="5000" y="5799"/>
                <a:ext cx="175" cy="205"/>
              </a:xfrm>
              <a:custGeom>
                <a:avLst/>
                <a:gdLst>
                  <a:gd name="T0" fmla="*/ 9 w 50"/>
                  <a:gd name="T1" fmla="*/ 0 h 59"/>
                  <a:gd name="T2" fmla="*/ 15 w 50"/>
                  <a:gd name="T3" fmla="*/ 13 h 59"/>
                  <a:gd name="T4" fmla="*/ 50 w 50"/>
                  <a:gd name="T5" fmla="*/ 49 h 59"/>
                  <a:gd name="T6" fmla="*/ 50 w 50"/>
                  <a:gd name="T7" fmla="*/ 59 h 59"/>
                  <a:gd name="T8" fmla="*/ 49 w 50"/>
                  <a:gd name="T9" fmla="*/ 58 h 59"/>
                  <a:gd name="T10" fmla="*/ 7 w 50"/>
                  <a:gd name="T11" fmla="*/ 17 h 59"/>
                  <a:gd name="T12" fmla="*/ 0 w 50"/>
                  <a:gd name="T13" fmla="*/ 4 h 59"/>
                  <a:gd name="T14" fmla="*/ 9 w 50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9">
                    <a:moveTo>
                      <a:pt x="9" y="0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23" y="31"/>
                      <a:pt x="37" y="42"/>
                      <a:pt x="50" y="4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9" y="58"/>
                      <a:pt x="20" y="49"/>
                      <a:pt x="7" y="17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5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îṩlidè"/>
              <p:cNvSpPr/>
              <p:nvPr/>
            </p:nvSpPr>
            <p:spPr bwMode="auto">
              <a:xfrm>
                <a:off x="4779" y="5945"/>
                <a:ext cx="476" cy="799"/>
              </a:xfrm>
              <a:custGeom>
                <a:avLst/>
                <a:gdLst>
                  <a:gd name="T0" fmla="*/ 136 w 136"/>
                  <a:gd name="T1" fmla="*/ 229 h 229"/>
                  <a:gd name="T2" fmla="*/ 0 w 136"/>
                  <a:gd name="T3" fmla="*/ 22 h 229"/>
                  <a:gd name="T4" fmla="*/ 50 w 136"/>
                  <a:gd name="T5" fmla="*/ 0 h 229"/>
                  <a:gd name="T6" fmla="*/ 56 w 136"/>
                  <a:gd name="T7" fmla="*/ 8 h 229"/>
                  <a:gd name="T8" fmla="*/ 11 w 136"/>
                  <a:gd name="T9" fmla="*/ 28 h 229"/>
                  <a:gd name="T10" fmla="*/ 136 w 136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229">
                    <a:moveTo>
                      <a:pt x="136" y="229"/>
                    </a:moveTo>
                    <a:cubicBezTo>
                      <a:pt x="74" y="204"/>
                      <a:pt x="21" y="84"/>
                      <a:pt x="0" y="2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3"/>
                      <a:pt x="54" y="5"/>
                      <a:pt x="56" y="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31" y="86"/>
                      <a:pt x="79" y="195"/>
                      <a:pt x="136" y="229"/>
                    </a:cubicBezTo>
                    <a:close/>
                  </a:path>
                </a:pathLst>
              </a:custGeom>
              <a:solidFill>
                <a:srgbClr val="D5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îṡḷiḍè"/>
              <p:cNvSpPr/>
              <p:nvPr/>
            </p:nvSpPr>
            <p:spPr bwMode="auto">
              <a:xfrm>
                <a:off x="6208" y="5861"/>
                <a:ext cx="675" cy="1000"/>
              </a:xfrm>
              <a:custGeom>
                <a:avLst/>
                <a:gdLst>
                  <a:gd name="T0" fmla="*/ 193 w 193"/>
                  <a:gd name="T1" fmla="*/ 31 h 286"/>
                  <a:gd name="T2" fmla="*/ 125 w 193"/>
                  <a:gd name="T3" fmla="*/ 0 h 286"/>
                  <a:gd name="T4" fmla="*/ 125 w 193"/>
                  <a:gd name="T5" fmla="*/ 32 h 286"/>
                  <a:gd name="T6" fmla="*/ 157 w 193"/>
                  <a:gd name="T7" fmla="*/ 46 h 286"/>
                  <a:gd name="T8" fmla="*/ 0 w 193"/>
                  <a:gd name="T9" fmla="*/ 257 h 286"/>
                  <a:gd name="T10" fmla="*/ 0 w 193"/>
                  <a:gd name="T11" fmla="*/ 286 h 286"/>
                  <a:gd name="T12" fmla="*/ 139 w 193"/>
                  <a:gd name="T13" fmla="*/ 162 h 286"/>
                  <a:gd name="T14" fmla="*/ 189 w 193"/>
                  <a:gd name="T15" fmla="*/ 43 h 286"/>
                  <a:gd name="T16" fmla="*/ 193 w 193"/>
                  <a:gd name="T17" fmla="*/ 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286">
                    <a:moveTo>
                      <a:pt x="193" y="31"/>
                    </a:move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9"/>
                      <a:pt x="125" y="20"/>
                      <a:pt x="125" y="32"/>
                    </a:cubicBezTo>
                    <a:cubicBezTo>
                      <a:pt x="157" y="46"/>
                      <a:pt x="157" y="46"/>
                      <a:pt x="157" y="46"/>
                    </a:cubicBezTo>
                    <a:cubicBezTo>
                      <a:pt x="134" y="115"/>
                      <a:pt x="70" y="257"/>
                      <a:pt x="0" y="257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48" y="286"/>
                      <a:pt x="95" y="245"/>
                      <a:pt x="139" y="162"/>
                    </a:cubicBezTo>
                    <a:cubicBezTo>
                      <a:pt x="170" y="103"/>
                      <a:pt x="188" y="45"/>
                      <a:pt x="189" y="43"/>
                    </a:cubicBezTo>
                    <a:lnTo>
                      <a:pt x="193" y="31"/>
                    </a:lnTo>
                    <a:close/>
                  </a:path>
                </a:pathLst>
              </a:custGeom>
              <a:solidFill>
                <a:srgbClr val="FCC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íṣļîďè"/>
              <p:cNvSpPr/>
              <p:nvPr/>
            </p:nvSpPr>
            <p:spPr bwMode="auto">
              <a:xfrm>
                <a:off x="4653" y="5861"/>
                <a:ext cx="676" cy="1000"/>
              </a:xfrm>
              <a:custGeom>
                <a:avLst/>
                <a:gdLst>
                  <a:gd name="T0" fmla="*/ 0 w 193"/>
                  <a:gd name="T1" fmla="*/ 31 h 286"/>
                  <a:gd name="T2" fmla="*/ 69 w 193"/>
                  <a:gd name="T3" fmla="*/ 0 h 286"/>
                  <a:gd name="T4" fmla="*/ 68 w 193"/>
                  <a:gd name="T5" fmla="*/ 32 h 286"/>
                  <a:gd name="T6" fmla="*/ 36 w 193"/>
                  <a:gd name="T7" fmla="*/ 46 h 286"/>
                  <a:gd name="T8" fmla="*/ 193 w 193"/>
                  <a:gd name="T9" fmla="*/ 257 h 286"/>
                  <a:gd name="T10" fmla="*/ 193 w 193"/>
                  <a:gd name="T11" fmla="*/ 286 h 286"/>
                  <a:gd name="T12" fmla="*/ 55 w 193"/>
                  <a:gd name="T13" fmla="*/ 162 h 286"/>
                  <a:gd name="T14" fmla="*/ 4 w 193"/>
                  <a:gd name="T15" fmla="*/ 43 h 286"/>
                  <a:gd name="T16" fmla="*/ 0 w 193"/>
                  <a:gd name="T17" fmla="*/ 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286">
                    <a:moveTo>
                      <a:pt x="0" y="31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8" y="9"/>
                      <a:pt x="68" y="20"/>
                      <a:pt x="68" y="32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60" y="115"/>
                      <a:pt x="123" y="257"/>
                      <a:pt x="193" y="257"/>
                    </a:cubicBezTo>
                    <a:cubicBezTo>
                      <a:pt x="193" y="286"/>
                      <a:pt x="193" y="286"/>
                      <a:pt x="193" y="286"/>
                    </a:cubicBezTo>
                    <a:cubicBezTo>
                      <a:pt x="145" y="286"/>
                      <a:pt x="99" y="245"/>
                      <a:pt x="55" y="162"/>
                    </a:cubicBezTo>
                    <a:cubicBezTo>
                      <a:pt x="23" y="103"/>
                      <a:pt x="5" y="45"/>
                      <a:pt x="4" y="43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CC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išļiďé"/>
              <p:cNvSpPr/>
              <p:nvPr/>
            </p:nvSpPr>
            <p:spPr bwMode="auto">
              <a:xfrm>
                <a:off x="5133" y="5725"/>
                <a:ext cx="1274" cy="1474"/>
              </a:xfrm>
              <a:custGeom>
                <a:avLst/>
                <a:gdLst>
                  <a:gd name="T0" fmla="*/ 146 w 364"/>
                  <a:gd name="T1" fmla="*/ 422 h 422"/>
                  <a:gd name="T2" fmla="*/ 218 w 364"/>
                  <a:gd name="T3" fmla="*/ 422 h 422"/>
                  <a:gd name="T4" fmla="*/ 339 w 364"/>
                  <a:gd name="T5" fmla="*/ 266 h 422"/>
                  <a:gd name="T6" fmla="*/ 364 w 364"/>
                  <a:gd name="T7" fmla="*/ 17 h 422"/>
                  <a:gd name="T8" fmla="*/ 182 w 364"/>
                  <a:gd name="T9" fmla="*/ 0 h 422"/>
                  <a:gd name="T10" fmla="*/ 0 w 364"/>
                  <a:gd name="T11" fmla="*/ 17 h 422"/>
                  <a:gd name="T12" fmla="*/ 24 w 364"/>
                  <a:gd name="T13" fmla="*/ 266 h 422"/>
                  <a:gd name="T14" fmla="*/ 146 w 364"/>
                  <a:gd name="T15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4" h="422">
                    <a:moveTo>
                      <a:pt x="146" y="422"/>
                    </a:moveTo>
                    <a:cubicBezTo>
                      <a:pt x="218" y="422"/>
                      <a:pt x="218" y="422"/>
                      <a:pt x="218" y="422"/>
                    </a:cubicBezTo>
                    <a:cubicBezTo>
                      <a:pt x="269" y="391"/>
                      <a:pt x="339" y="338"/>
                      <a:pt x="339" y="266"/>
                    </a:cubicBezTo>
                    <a:cubicBezTo>
                      <a:pt x="364" y="17"/>
                      <a:pt x="364" y="17"/>
                      <a:pt x="364" y="17"/>
                    </a:cubicBezTo>
                    <a:cubicBezTo>
                      <a:pt x="364" y="17"/>
                      <a:pt x="253" y="0"/>
                      <a:pt x="182" y="0"/>
                    </a:cubicBezTo>
                    <a:cubicBezTo>
                      <a:pt x="110" y="0"/>
                      <a:pt x="0" y="17"/>
                      <a:pt x="0" y="17"/>
                    </a:cubicBezTo>
                    <a:cubicBezTo>
                      <a:pt x="24" y="266"/>
                      <a:pt x="24" y="266"/>
                      <a:pt x="24" y="266"/>
                    </a:cubicBezTo>
                    <a:cubicBezTo>
                      <a:pt x="24" y="338"/>
                      <a:pt x="94" y="391"/>
                      <a:pt x="146" y="422"/>
                    </a:cubicBezTo>
                    <a:close/>
                  </a:path>
                </a:pathLst>
              </a:custGeom>
              <a:solidFill>
                <a:srgbClr val="F9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íSlidè"/>
              <p:cNvSpPr/>
              <p:nvPr/>
            </p:nvSpPr>
            <p:spPr bwMode="auto">
              <a:xfrm>
                <a:off x="5133" y="5725"/>
                <a:ext cx="1274" cy="1250"/>
              </a:xfrm>
              <a:custGeom>
                <a:avLst/>
                <a:gdLst>
                  <a:gd name="T0" fmla="*/ 355 w 364"/>
                  <a:gd name="T1" fmla="*/ 109 h 358"/>
                  <a:gd name="T2" fmla="*/ 364 w 364"/>
                  <a:gd name="T3" fmla="*/ 17 h 358"/>
                  <a:gd name="T4" fmla="*/ 182 w 364"/>
                  <a:gd name="T5" fmla="*/ 0 h 358"/>
                  <a:gd name="T6" fmla="*/ 0 w 364"/>
                  <a:gd name="T7" fmla="*/ 17 h 358"/>
                  <a:gd name="T8" fmla="*/ 24 w 364"/>
                  <a:gd name="T9" fmla="*/ 266 h 358"/>
                  <a:gd name="T10" fmla="*/ 64 w 364"/>
                  <a:gd name="T11" fmla="*/ 358 h 358"/>
                  <a:gd name="T12" fmla="*/ 355 w 364"/>
                  <a:gd name="T13" fmla="*/ 10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358">
                    <a:moveTo>
                      <a:pt x="355" y="109"/>
                    </a:moveTo>
                    <a:cubicBezTo>
                      <a:pt x="364" y="17"/>
                      <a:pt x="364" y="17"/>
                      <a:pt x="364" y="17"/>
                    </a:cubicBezTo>
                    <a:cubicBezTo>
                      <a:pt x="364" y="17"/>
                      <a:pt x="253" y="0"/>
                      <a:pt x="182" y="0"/>
                    </a:cubicBezTo>
                    <a:cubicBezTo>
                      <a:pt x="110" y="0"/>
                      <a:pt x="0" y="17"/>
                      <a:pt x="0" y="17"/>
                    </a:cubicBezTo>
                    <a:cubicBezTo>
                      <a:pt x="24" y="266"/>
                      <a:pt x="24" y="266"/>
                      <a:pt x="24" y="266"/>
                    </a:cubicBezTo>
                    <a:cubicBezTo>
                      <a:pt x="24" y="301"/>
                      <a:pt x="41" y="332"/>
                      <a:pt x="64" y="358"/>
                    </a:cubicBezTo>
                    <a:cubicBezTo>
                      <a:pt x="68" y="262"/>
                      <a:pt x="111" y="110"/>
                      <a:pt x="355" y="109"/>
                    </a:cubicBezTo>
                    <a:close/>
                  </a:path>
                </a:pathLst>
              </a:custGeom>
              <a:solidFill>
                <a:srgbClr val="FCC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îṡľîḓè"/>
              <p:cNvSpPr/>
              <p:nvPr/>
            </p:nvSpPr>
            <p:spPr bwMode="auto">
              <a:xfrm>
                <a:off x="4813" y="8273"/>
                <a:ext cx="328" cy="247"/>
              </a:xfrm>
              <a:custGeom>
                <a:avLst/>
                <a:gdLst>
                  <a:gd name="T0" fmla="*/ 93 w 94"/>
                  <a:gd name="T1" fmla="*/ 71 h 71"/>
                  <a:gd name="T2" fmla="*/ 94 w 94"/>
                  <a:gd name="T3" fmla="*/ 37 h 71"/>
                  <a:gd name="T4" fmla="*/ 0 w 94"/>
                  <a:gd name="T5" fmla="*/ 0 h 71"/>
                  <a:gd name="T6" fmla="*/ 0 w 94"/>
                  <a:gd name="T7" fmla="*/ 0 h 71"/>
                  <a:gd name="T8" fmla="*/ 0 w 94"/>
                  <a:gd name="T9" fmla="*/ 34 h 71"/>
                  <a:gd name="T10" fmla="*/ 93 w 94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71">
                    <a:moveTo>
                      <a:pt x="93" y="71"/>
                    </a:moveTo>
                    <a:cubicBezTo>
                      <a:pt x="94" y="37"/>
                      <a:pt x="94" y="37"/>
                      <a:pt x="94" y="37"/>
                    </a:cubicBezTo>
                    <a:cubicBezTo>
                      <a:pt x="47" y="30"/>
                      <a:pt x="17" y="1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6" y="47"/>
                      <a:pt x="46" y="64"/>
                      <a:pt x="93" y="71"/>
                    </a:cubicBezTo>
                    <a:close/>
                  </a:path>
                </a:pathLst>
              </a:custGeom>
              <a:solidFill>
                <a:srgbClr val="FD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íSľiďè"/>
              <p:cNvSpPr/>
              <p:nvPr/>
            </p:nvSpPr>
            <p:spPr bwMode="auto">
              <a:xfrm>
                <a:off x="5969" y="8305"/>
                <a:ext cx="224" cy="205"/>
              </a:xfrm>
              <a:custGeom>
                <a:avLst/>
                <a:gdLst>
                  <a:gd name="T0" fmla="*/ 0 w 64"/>
                  <a:gd name="T1" fmla="*/ 25 h 59"/>
                  <a:gd name="T2" fmla="*/ 0 w 64"/>
                  <a:gd name="T3" fmla="*/ 59 h 59"/>
                  <a:gd name="T4" fmla="*/ 64 w 64"/>
                  <a:gd name="T5" fmla="*/ 34 h 59"/>
                  <a:gd name="T6" fmla="*/ 64 w 64"/>
                  <a:gd name="T7" fmla="*/ 0 h 59"/>
                  <a:gd name="T8" fmla="*/ 64 w 64"/>
                  <a:gd name="T9" fmla="*/ 0 h 59"/>
                  <a:gd name="T10" fmla="*/ 1 w 64"/>
                  <a:gd name="T11" fmla="*/ 25 h 59"/>
                  <a:gd name="T12" fmla="*/ 0 w 64"/>
                  <a:gd name="T1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59">
                    <a:moveTo>
                      <a:pt x="0" y="25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8" y="53"/>
                      <a:pt x="49" y="44"/>
                      <a:pt x="64" y="34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9" y="9"/>
                      <a:pt x="28" y="19"/>
                      <a:pt x="1" y="2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D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ïşḻiḍê"/>
              <p:cNvSpPr/>
              <p:nvPr/>
            </p:nvSpPr>
            <p:spPr bwMode="auto">
              <a:xfrm>
                <a:off x="5668" y="8406"/>
                <a:ext cx="190" cy="126"/>
              </a:xfrm>
              <a:custGeom>
                <a:avLst/>
                <a:gdLst>
                  <a:gd name="T0" fmla="*/ 0 w 54"/>
                  <a:gd name="T1" fmla="*/ 35 h 36"/>
                  <a:gd name="T2" fmla="*/ 29 w 54"/>
                  <a:gd name="T3" fmla="*/ 36 h 36"/>
                  <a:gd name="T4" fmla="*/ 54 w 54"/>
                  <a:gd name="T5" fmla="*/ 35 h 36"/>
                  <a:gd name="T6" fmla="*/ 54 w 54"/>
                  <a:gd name="T7" fmla="*/ 0 h 36"/>
                  <a:gd name="T8" fmla="*/ 29 w 54"/>
                  <a:gd name="T9" fmla="*/ 1 h 36"/>
                  <a:gd name="T10" fmla="*/ 0 w 54"/>
                  <a:gd name="T11" fmla="*/ 0 h 36"/>
                  <a:gd name="T12" fmla="*/ 0 w 54"/>
                  <a:gd name="T1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0" y="35"/>
                    </a:moveTo>
                    <a:cubicBezTo>
                      <a:pt x="9" y="35"/>
                      <a:pt x="18" y="36"/>
                      <a:pt x="29" y="36"/>
                    </a:cubicBezTo>
                    <a:cubicBezTo>
                      <a:pt x="38" y="36"/>
                      <a:pt x="46" y="36"/>
                      <a:pt x="54" y="3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6" y="1"/>
                      <a:pt x="38" y="1"/>
                      <a:pt x="29" y="1"/>
                    </a:cubicBezTo>
                    <a:cubicBezTo>
                      <a:pt x="18" y="1"/>
                      <a:pt x="9" y="1"/>
                      <a:pt x="0" y="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D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íṩḻiḓè"/>
              <p:cNvSpPr/>
              <p:nvPr/>
            </p:nvSpPr>
            <p:spPr bwMode="auto">
              <a:xfrm>
                <a:off x="5615" y="7199"/>
                <a:ext cx="308" cy="81"/>
              </a:xfrm>
              <a:custGeom>
                <a:avLst/>
                <a:gdLst>
                  <a:gd name="T0" fmla="*/ 88 w 88"/>
                  <a:gd name="T1" fmla="*/ 15 h 23"/>
                  <a:gd name="T2" fmla="*/ 79 w 88"/>
                  <a:gd name="T3" fmla="*/ 23 h 23"/>
                  <a:gd name="T4" fmla="*/ 8 w 88"/>
                  <a:gd name="T5" fmla="*/ 23 h 23"/>
                  <a:gd name="T6" fmla="*/ 0 w 88"/>
                  <a:gd name="T7" fmla="*/ 15 h 23"/>
                  <a:gd name="T8" fmla="*/ 0 w 88"/>
                  <a:gd name="T9" fmla="*/ 9 h 23"/>
                  <a:gd name="T10" fmla="*/ 8 w 88"/>
                  <a:gd name="T11" fmla="*/ 0 h 23"/>
                  <a:gd name="T12" fmla="*/ 79 w 88"/>
                  <a:gd name="T13" fmla="*/ 0 h 23"/>
                  <a:gd name="T14" fmla="*/ 88 w 88"/>
                  <a:gd name="T15" fmla="*/ 9 h 23"/>
                  <a:gd name="T16" fmla="*/ 88 w 88"/>
                  <a:gd name="T17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23">
                    <a:moveTo>
                      <a:pt x="88" y="15"/>
                    </a:moveTo>
                    <a:cubicBezTo>
                      <a:pt x="88" y="19"/>
                      <a:pt x="84" y="23"/>
                      <a:pt x="79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3" y="23"/>
                      <a:pt x="0" y="19"/>
                      <a:pt x="0" y="1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lnTo>
                      <a:pt x="88" y="15"/>
                    </a:lnTo>
                    <a:close/>
                  </a:path>
                </a:pathLst>
              </a:custGeom>
              <a:solidFill>
                <a:srgbClr val="EA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îṩļíḓe"/>
              <p:cNvSpPr/>
              <p:nvPr/>
            </p:nvSpPr>
            <p:spPr bwMode="auto">
              <a:xfrm>
                <a:off x="5602" y="7889"/>
                <a:ext cx="337" cy="167"/>
              </a:xfrm>
              <a:custGeom>
                <a:avLst/>
                <a:gdLst>
                  <a:gd name="T0" fmla="*/ 17 w 96"/>
                  <a:gd name="T1" fmla="*/ 1 h 48"/>
                  <a:gd name="T2" fmla="*/ 0 w 96"/>
                  <a:gd name="T3" fmla="*/ 37 h 48"/>
                  <a:gd name="T4" fmla="*/ 96 w 96"/>
                  <a:gd name="T5" fmla="*/ 37 h 48"/>
                  <a:gd name="T6" fmla="*/ 78 w 96"/>
                  <a:gd name="T7" fmla="*/ 0 h 48"/>
                  <a:gd name="T8" fmla="*/ 17 w 96"/>
                  <a:gd name="T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8">
                    <a:moveTo>
                      <a:pt x="17" y="1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31" y="48"/>
                      <a:pt x="65" y="48"/>
                      <a:pt x="96" y="3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5" y="14"/>
                      <a:pt x="38" y="14"/>
                      <a:pt x="17" y="1"/>
                    </a:cubicBezTo>
                    <a:close/>
                  </a:path>
                </a:pathLst>
              </a:custGeom>
              <a:solidFill>
                <a:srgbClr val="EA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iṩlíḍe"/>
              <p:cNvSpPr/>
              <p:nvPr/>
            </p:nvSpPr>
            <p:spPr bwMode="auto">
              <a:xfrm>
                <a:off x="5615" y="7199"/>
                <a:ext cx="288" cy="81"/>
              </a:xfrm>
              <a:custGeom>
                <a:avLst/>
                <a:gdLst>
                  <a:gd name="T0" fmla="*/ 8 w 82"/>
                  <a:gd name="T1" fmla="*/ 0 h 23"/>
                  <a:gd name="T2" fmla="*/ 0 w 82"/>
                  <a:gd name="T3" fmla="*/ 9 h 23"/>
                  <a:gd name="T4" fmla="*/ 0 w 82"/>
                  <a:gd name="T5" fmla="*/ 15 h 23"/>
                  <a:gd name="T6" fmla="*/ 8 w 82"/>
                  <a:gd name="T7" fmla="*/ 23 h 23"/>
                  <a:gd name="T8" fmla="*/ 67 w 82"/>
                  <a:gd name="T9" fmla="*/ 23 h 23"/>
                  <a:gd name="T10" fmla="*/ 82 w 82"/>
                  <a:gd name="T11" fmla="*/ 1 h 23"/>
                  <a:gd name="T12" fmla="*/ 79 w 82"/>
                  <a:gd name="T13" fmla="*/ 0 h 23"/>
                  <a:gd name="T14" fmla="*/ 8 w 8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23">
                    <a:moveTo>
                      <a:pt x="8" y="0"/>
                    </a:moveTo>
                    <a:cubicBezTo>
                      <a:pt x="3" y="0"/>
                      <a:pt x="0" y="4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3" y="23"/>
                      <a:pt x="8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71" y="16"/>
                      <a:pt x="76" y="8"/>
                      <a:pt x="82" y="1"/>
                    </a:cubicBezTo>
                    <a:cubicBezTo>
                      <a:pt x="81" y="1"/>
                      <a:pt x="80" y="0"/>
                      <a:pt x="79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6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iṧḷíḋê"/>
              <p:cNvSpPr/>
              <p:nvPr/>
            </p:nvSpPr>
            <p:spPr bwMode="auto">
              <a:xfrm>
                <a:off x="5599" y="7892"/>
                <a:ext cx="301" cy="163"/>
              </a:xfrm>
              <a:custGeom>
                <a:avLst/>
                <a:gdLst>
                  <a:gd name="T0" fmla="*/ 18 w 86"/>
                  <a:gd name="T1" fmla="*/ 0 h 47"/>
                  <a:gd name="T2" fmla="*/ 0 w 86"/>
                  <a:gd name="T3" fmla="*/ 36 h 47"/>
                  <a:gd name="T4" fmla="*/ 86 w 86"/>
                  <a:gd name="T5" fmla="*/ 39 h 47"/>
                  <a:gd name="T6" fmla="*/ 64 w 86"/>
                  <a:gd name="T7" fmla="*/ 6 h 47"/>
                  <a:gd name="T8" fmla="*/ 18 w 86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47">
                    <a:moveTo>
                      <a:pt x="18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28" y="46"/>
                      <a:pt x="58" y="47"/>
                      <a:pt x="86" y="39"/>
                    </a:cubicBezTo>
                    <a:cubicBezTo>
                      <a:pt x="80" y="33"/>
                      <a:pt x="72" y="21"/>
                      <a:pt x="64" y="6"/>
                    </a:cubicBezTo>
                    <a:cubicBezTo>
                      <a:pt x="48" y="12"/>
                      <a:pt x="34" y="10"/>
                      <a:pt x="18" y="0"/>
                    </a:cubicBezTo>
                    <a:close/>
                  </a:path>
                </a:pathLst>
              </a:custGeom>
              <a:solidFill>
                <a:srgbClr val="F6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ïşḻiḋê"/>
              <p:cNvSpPr/>
              <p:nvPr/>
            </p:nvSpPr>
            <p:spPr bwMode="auto">
              <a:xfrm>
                <a:off x="5252" y="5745"/>
                <a:ext cx="496" cy="1454"/>
              </a:xfrm>
              <a:custGeom>
                <a:avLst/>
                <a:gdLst>
                  <a:gd name="T0" fmla="*/ 25 w 142"/>
                  <a:gd name="T1" fmla="*/ 266 h 416"/>
                  <a:gd name="T2" fmla="*/ 130 w 142"/>
                  <a:gd name="T3" fmla="*/ 416 h 416"/>
                  <a:gd name="T4" fmla="*/ 142 w 142"/>
                  <a:gd name="T5" fmla="*/ 416 h 416"/>
                  <a:gd name="T6" fmla="*/ 77 w 142"/>
                  <a:gd name="T7" fmla="*/ 250 h 416"/>
                  <a:gd name="T8" fmla="*/ 52 w 142"/>
                  <a:gd name="T9" fmla="*/ 0 h 416"/>
                  <a:gd name="T10" fmla="*/ 0 w 142"/>
                  <a:gd name="T11" fmla="*/ 6 h 416"/>
                  <a:gd name="T12" fmla="*/ 25 w 142"/>
                  <a:gd name="T13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416">
                    <a:moveTo>
                      <a:pt x="25" y="266"/>
                    </a:moveTo>
                    <a:cubicBezTo>
                      <a:pt x="25" y="332"/>
                      <a:pt x="81" y="382"/>
                      <a:pt x="130" y="416"/>
                    </a:cubicBezTo>
                    <a:cubicBezTo>
                      <a:pt x="142" y="416"/>
                      <a:pt x="142" y="416"/>
                      <a:pt x="142" y="416"/>
                    </a:cubicBezTo>
                    <a:cubicBezTo>
                      <a:pt x="121" y="386"/>
                      <a:pt x="77" y="314"/>
                      <a:pt x="77" y="25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2"/>
                      <a:pt x="14" y="4"/>
                      <a:pt x="0" y="6"/>
                    </a:cubicBezTo>
                    <a:lnTo>
                      <a:pt x="25" y="266"/>
                    </a:lnTo>
                    <a:close/>
                  </a:path>
                </a:pathLst>
              </a:custGeom>
              <a:solidFill>
                <a:srgbClr val="FD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ïśḷíḑé"/>
              <p:cNvSpPr/>
              <p:nvPr/>
            </p:nvSpPr>
            <p:spPr bwMode="auto">
              <a:xfrm>
                <a:off x="5780" y="5745"/>
                <a:ext cx="496" cy="1454"/>
              </a:xfrm>
              <a:custGeom>
                <a:avLst/>
                <a:gdLst>
                  <a:gd name="T0" fmla="*/ 117 w 142"/>
                  <a:gd name="T1" fmla="*/ 266 h 416"/>
                  <a:gd name="T2" fmla="*/ 12 w 142"/>
                  <a:gd name="T3" fmla="*/ 416 h 416"/>
                  <a:gd name="T4" fmla="*/ 0 w 142"/>
                  <a:gd name="T5" fmla="*/ 416 h 416"/>
                  <a:gd name="T6" fmla="*/ 65 w 142"/>
                  <a:gd name="T7" fmla="*/ 250 h 416"/>
                  <a:gd name="T8" fmla="*/ 90 w 142"/>
                  <a:gd name="T9" fmla="*/ 0 h 416"/>
                  <a:gd name="T10" fmla="*/ 142 w 142"/>
                  <a:gd name="T11" fmla="*/ 6 h 416"/>
                  <a:gd name="T12" fmla="*/ 117 w 142"/>
                  <a:gd name="T13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416">
                    <a:moveTo>
                      <a:pt x="117" y="266"/>
                    </a:moveTo>
                    <a:cubicBezTo>
                      <a:pt x="117" y="332"/>
                      <a:pt x="62" y="382"/>
                      <a:pt x="12" y="41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21" y="386"/>
                      <a:pt x="65" y="314"/>
                      <a:pt x="65" y="25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9" y="2"/>
                      <a:pt x="128" y="4"/>
                      <a:pt x="142" y="6"/>
                    </a:cubicBezTo>
                    <a:lnTo>
                      <a:pt x="117" y="266"/>
                    </a:lnTo>
                    <a:close/>
                  </a:path>
                </a:pathLst>
              </a:custGeom>
              <a:solidFill>
                <a:srgbClr val="FD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íŝļiďè"/>
              <p:cNvSpPr/>
              <p:nvPr/>
            </p:nvSpPr>
            <p:spPr bwMode="auto">
              <a:xfrm>
                <a:off x="2315" y="8461"/>
                <a:ext cx="2733" cy="464"/>
              </a:xfrm>
              <a:custGeom>
                <a:avLst/>
                <a:gdLst>
                  <a:gd name="T0" fmla="*/ 1456 w 1624"/>
                  <a:gd name="T1" fmla="*/ 0 h 276"/>
                  <a:gd name="T2" fmla="*/ 1624 w 1624"/>
                  <a:gd name="T3" fmla="*/ 276 h 276"/>
                  <a:gd name="T4" fmla="*/ 123 w 1624"/>
                  <a:gd name="T5" fmla="*/ 276 h 276"/>
                  <a:gd name="T6" fmla="*/ 0 w 1624"/>
                  <a:gd name="T7" fmla="*/ 0 h 276"/>
                  <a:gd name="T8" fmla="*/ 1456 w 1624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4" h="276">
                    <a:moveTo>
                      <a:pt x="1456" y="0"/>
                    </a:moveTo>
                    <a:lnTo>
                      <a:pt x="1624" y="276"/>
                    </a:lnTo>
                    <a:lnTo>
                      <a:pt x="123" y="276"/>
                    </a:lnTo>
                    <a:lnTo>
                      <a:pt x="0" y="0"/>
                    </a:lnTo>
                    <a:lnTo>
                      <a:pt x="145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îšlíďè"/>
              <p:cNvSpPr/>
              <p:nvPr/>
            </p:nvSpPr>
            <p:spPr bwMode="auto">
              <a:xfrm>
                <a:off x="2522" y="8926"/>
                <a:ext cx="2526" cy="5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iṩľïďé"/>
              <p:cNvSpPr/>
              <p:nvPr/>
            </p:nvSpPr>
            <p:spPr bwMode="auto">
              <a:xfrm>
                <a:off x="2931" y="8958"/>
                <a:ext cx="42" cy="493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is1iḋê"/>
              <p:cNvSpPr/>
              <p:nvPr/>
            </p:nvSpPr>
            <p:spPr bwMode="auto">
              <a:xfrm>
                <a:off x="2989" y="8958"/>
                <a:ext cx="87" cy="493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íṩlîḓè"/>
              <p:cNvSpPr/>
              <p:nvPr/>
            </p:nvSpPr>
            <p:spPr bwMode="auto">
              <a:xfrm>
                <a:off x="4564" y="8958"/>
                <a:ext cx="42" cy="493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íŝḻîdê"/>
              <p:cNvSpPr/>
              <p:nvPr/>
            </p:nvSpPr>
            <p:spPr bwMode="auto">
              <a:xfrm>
                <a:off x="4463" y="8958"/>
                <a:ext cx="84" cy="493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îSḻíḓè"/>
              <p:cNvSpPr/>
              <p:nvPr/>
            </p:nvSpPr>
            <p:spPr bwMode="auto">
              <a:xfrm>
                <a:off x="3218" y="9007"/>
                <a:ext cx="244" cy="409"/>
              </a:xfrm>
              <a:custGeom>
                <a:avLst/>
                <a:gdLst>
                  <a:gd name="T0" fmla="*/ 0 w 70"/>
                  <a:gd name="T1" fmla="*/ 0 h 117"/>
                  <a:gd name="T2" fmla="*/ 30 w 70"/>
                  <a:gd name="T3" fmla="*/ 0 h 117"/>
                  <a:gd name="T4" fmla="*/ 52 w 70"/>
                  <a:gd name="T5" fmla="*/ 2 h 117"/>
                  <a:gd name="T6" fmla="*/ 64 w 70"/>
                  <a:gd name="T7" fmla="*/ 11 h 117"/>
                  <a:gd name="T8" fmla="*/ 68 w 70"/>
                  <a:gd name="T9" fmla="*/ 33 h 117"/>
                  <a:gd name="T10" fmla="*/ 65 w 70"/>
                  <a:gd name="T11" fmla="*/ 47 h 117"/>
                  <a:gd name="T12" fmla="*/ 52 w 70"/>
                  <a:gd name="T13" fmla="*/ 54 h 117"/>
                  <a:gd name="T14" fmla="*/ 67 w 70"/>
                  <a:gd name="T15" fmla="*/ 62 h 117"/>
                  <a:gd name="T16" fmla="*/ 70 w 70"/>
                  <a:gd name="T17" fmla="*/ 78 h 117"/>
                  <a:gd name="T18" fmla="*/ 70 w 70"/>
                  <a:gd name="T19" fmla="*/ 89 h 117"/>
                  <a:gd name="T20" fmla="*/ 68 w 70"/>
                  <a:gd name="T21" fmla="*/ 107 h 117"/>
                  <a:gd name="T22" fmla="*/ 59 w 70"/>
                  <a:gd name="T23" fmla="*/ 114 h 117"/>
                  <a:gd name="T24" fmla="*/ 35 w 70"/>
                  <a:gd name="T25" fmla="*/ 117 h 117"/>
                  <a:gd name="T26" fmla="*/ 0 w 70"/>
                  <a:gd name="T27" fmla="*/ 117 h 117"/>
                  <a:gd name="T28" fmla="*/ 0 w 70"/>
                  <a:gd name="T29" fmla="*/ 0 h 117"/>
                  <a:gd name="T30" fmla="*/ 30 w 70"/>
                  <a:gd name="T31" fmla="*/ 20 h 117"/>
                  <a:gd name="T32" fmla="*/ 30 w 70"/>
                  <a:gd name="T33" fmla="*/ 46 h 117"/>
                  <a:gd name="T34" fmla="*/ 33 w 70"/>
                  <a:gd name="T35" fmla="*/ 46 h 117"/>
                  <a:gd name="T36" fmla="*/ 39 w 70"/>
                  <a:gd name="T37" fmla="*/ 44 h 117"/>
                  <a:gd name="T38" fmla="*/ 40 w 70"/>
                  <a:gd name="T39" fmla="*/ 31 h 117"/>
                  <a:gd name="T40" fmla="*/ 39 w 70"/>
                  <a:gd name="T41" fmla="*/ 23 h 117"/>
                  <a:gd name="T42" fmla="*/ 36 w 70"/>
                  <a:gd name="T43" fmla="*/ 21 h 117"/>
                  <a:gd name="T44" fmla="*/ 30 w 70"/>
                  <a:gd name="T45" fmla="*/ 20 h 117"/>
                  <a:gd name="T46" fmla="*/ 30 w 70"/>
                  <a:gd name="T47" fmla="*/ 64 h 117"/>
                  <a:gd name="T48" fmla="*/ 30 w 70"/>
                  <a:gd name="T49" fmla="*/ 97 h 117"/>
                  <a:gd name="T50" fmla="*/ 38 w 70"/>
                  <a:gd name="T51" fmla="*/ 95 h 117"/>
                  <a:gd name="T52" fmla="*/ 40 w 70"/>
                  <a:gd name="T53" fmla="*/ 86 h 117"/>
                  <a:gd name="T54" fmla="*/ 40 w 70"/>
                  <a:gd name="T55" fmla="*/ 75 h 117"/>
                  <a:gd name="T56" fmla="*/ 38 w 70"/>
                  <a:gd name="T57" fmla="*/ 66 h 117"/>
                  <a:gd name="T58" fmla="*/ 30 w 70"/>
                  <a:gd name="T59" fmla="*/ 6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117">
                    <a:moveTo>
                      <a:pt x="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0" y="0"/>
                      <a:pt x="47" y="1"/>
                      <a:pt x="52" y="2"/>
                    </a:cubicBezTo>
                    <a:cubicBezTo>
                      <a:pt x="57" y="4"/>
                      <a:pt x="61" y="7"/>
                      <a:pt x="64" y="11"/>
                    </a:cubicBezTo>
                    <a:cubicBezTo>
                      <a:pt x="67" y="16"/>
                      <a:pt x="68" y="23"/>
                      <a:pt x="68" y="33"/>
                    </a:cubicBezTo>
                    <a:cubicBezTo>
                      <a:pt x="68" y="40"/>
                      <a:pt x="67" y="45"/>
                      <a:pt x="65" y="47"/>
                    </a:cubicBezTo>
                    <a:cubicBezTo>
                      <a:pt x="63" y="50"/>
                      <a:pt x="59" y="52"/>
                      <a:pt x="52" y="54"/>
                    </a:cubicBezTo>
                    <a:cubicBezTo>
                      <a:pt x="59" y="55"/>
                      <a:pt x="64" y="58"/>
                      <a:pt x="67" y="62"/>
                    </a:cubicBezTo>
                    <a:cubicBezTo>
                      <a:pt x="69" y="65"/>
                      <a:pt x="70" y="71"/>
                      <a:pt x="70" y="78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70" y="97"/>
                      <a:pt x="69" y="103"/>
                      <a:pt x="68" y="107"/>
                    </a:cubicBezTo>
                    <a:cubicBezTo>
                      <a:pt x="66" y="110"/>
                      <a:pt x="63" y="113"/>
                      <a:pt x="59" y="114"/>
                    </a:cubicBezTo>
                    <a:cubicBezTo>
                      <a:pt x="55" y="116"/>
                      <a:pt x="47" y="117"/>
                      <a:pt x="35" y="117"/>
                    </a:cubicBezTo>
                    <a:cubicBezTo>
                      <a:pt x="0" y="117"/>
                      <a:pt x="0" y="117"/>
                      <a:pt x="0" y="117"/>
                    </a:cubicBezTo>
                    <a:lnTo>
                      <a:pt x="0" y="0"/>
                    </a:lnTo>
                    <a:close/>
                    <a:moveTo>
                      <a:pt x="30" y="20"/>
                    </a:move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6"/>
                      <a:pt x="32" y="46"/>
                      <a:pt x="33" y="46"/>
                    </a:cubicBezTo>
                    <a:cubicBezTo>
                      <a:pt x="36" y="46"/>
                      <a:pt x="38" y="45"/>
                      <a:pt x="39" y="44"/>
                    </a:cubicBezTo>
                    <a:cubicBezTo>
                      <a:pt x="40" y="42"/>
                      <a:pt x="40" y="38"/>
                      <a:pt x="40" y="31"/>
                    </a:cubicBezTo>
                    <a:cubicBezTo>
                      <a:pt x="40" y="27"/>
                      <a:pt x="40" y="25"/>
                      <a:pt x="39" y="23"/>
                    </a:cubicBezTo>
                    <a:cubicBezTo>
                      <a:pt x="38" y="22"/>
                      <a:pt x="37" y="21"/>
                      <a:pt x="36" y="21"/>
                    </a:cubicBezTo>
                    <a:cubicBezTo>
                      <a:pt x="35" y="20"/>
                      <a:pt x="33" y="20"/>
                      <a:pt x="30" y="20"/>
                    </a:cubicBezTo>
                    <a:close/>
                    <a:moveTo>
                      <a:pt x="30" y="64"/>
                    </a:moveTo>
                    <a:cubicBezTo>
                      <a:pt x="30" y="97"/>
                      <a:pt x="30" y="97"/>
                      <a:pt x="30" y="97"/>
                    </a:cubicBezTo>
                    <a:cubicBezTo>
                      <a:pt x="34" y="96"/>
                      <a:pt x="37" y="96"/>
                      <a:pt x="38" y="95"/>
                    </a:cubicBezTo>
                    <a:cubicBezTo>
                      <a:pt x="39" y="93"/>
                      <a:pt x="40" y="90"/>
                      <a:pt x="40" y="86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70"/>
                      <a:pt x="40" y="67"/>
                      <a:pt x="38" y="66"/>
                    </a:cubicBezTo>
                    <a:cubicBezTo>
                      <a:pt x="37" y="65"/>
                      <a:pt x="35" y="64"/>
                      <a:pt x="30" y="64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îṩ1ídê"/>
              <p:cNvSpPr/>
              <p:nvPr/>
            </p:nvSpPr>
            <p:spPr bwMode="auto">
              <a:xfrm>
                <a:off x="3498" y="9000"/>
                <a:ext cx="246" cy="422"/>
              </a:xfrm>
              <a:custGeom>
                <a:avLst/>
                <a:gdLst>
                  <a:gd name="T0" fmla="*/ 70 w 70"/>
                  <a:gd name="T1" fmla="*/ 70 h 121"/>
                  <a:gd name="T2" fmla="*/ 69 w 70"/>
                  <a:gd name="T3" fmla="*/ 95 h 121"/>
                  <a:gd name="T4" fmla="*/ 64 w 70"/>
                  <a:gd name="T5" fmla="*/ 108 h 121"/>
                  <a:gd name="T6" fmla="*/ 53 w 70"/>
                  <a:gd name="T7" fmla="*/ 118 h 121"/>
                  <a:gd name="T8" fmla="*/ 35 w 70"/>
                  <a:gd name="T9" fmla="*/ 121 h 121"/>
                  <a:gd name="T10" fmla="*/ 19 w 70"/>
                  <a:gd name="T11" fmla="*/ 118 h 121"/>
                  <a:gd name="T12" fmla="*/ 7 w 70"/>
                  <a:gd name="T13" fmla="*/ 109 h 121"/>
                  <a:gd name="T14" fmla="*/ 1 w 70"/>
                  <a:gd name="T15" fmla="*/ 95 h 121"/>
                  <a:gd name="T16" fmla="*/ 0 w 70"/>
                  <a:gd name="T17" fmla="*/ 70 h 121"/>
                  <a:gd name="T18" fmla="*/ 0 w 70"/>
                  <a:gd name="T19" fmla="*/ 50 h 121"/>
                  <a:gd name="T20" fmla="*/ 1 w 70"/>
                  <a:gd name="T21" fmla="*/ 26 h 121"/>
                  <a:gd name="T22" fmla="*/ 6 w 70"/>
                  <a:gd name="T23" fmla="*/ 12 h 121"/>
                  <a:gd name="T24" fmla="*/ 18 w 70"/>
                  <a:gd name="T25" fmla="*/ 3 h 121"/>
                  <a:gd name="T26" fmla="*/ 35 w 70"/>
                  <a:gd name="T27" fmla="*/ 0 h 121"/>
                  <a:gd name="T28" fmla="*/ 52 w 70"/>
                  <a:gd name="T29" fmla="*/ 3 h 121"/>
                  <a:gd name="T30" fmla="*/ 64 w 70"/>
                  <a:gd name="T31" fmla="*/ 12 h 121"/>
                  <a:gd name="T32" fmla="*/ 69 w 70"/>
                  <a:gd name="T33" fmla="*/ 25 h 121"/>
                  <a:gd name="T34" fmla="*/ 70 w 70"/>
                  <a:gd name="T35" fmla="*/ 50 h 121"/>
                  <a:gd name="T36" fmla="*/ 70 w 70"/>
                  <a:gd name="T37" fmla="*/ 70 h 121"/>
                  <a:gd name="T38" fmla="*/ 40 w 70"/>
                  <a:gd name="T39" fmla="*/ 32 h 121"/>
                  <a:gd name="T40" fmla="*/ 39 w 70"/>
                  <a:gd name="T41" fmla="*/ 22 h 121"/>
                  <a:gd name="T42" fmla="*/ 35 w 70"/>
                  <a:gd name="T43" fmla="*/ 19 h 121"/>
                  <a:gd name="T44" fmla="*/ 32 w 70"/>
                  <a:gd name="T45" fmla="*/ 21 h 121"/>
                  <a:gd name="T46" fmla="*/ 31 w 70"/>
                  <a:gd name="T47" fmla="*/ 32 h 121"/>
                  <a:gd name="T48" fmla="*/ 31 w 70"/>
                  <a:gd name="T49" fmla="*/ 86 h 121"/>
                  <a:gd name="T50" fmla="*/ 31 w 70"/>
                  <a:gd name="T51" fmla="*/ 99 h 121"/>
                  <a:gd name="T52" fmla="*/ 35 w 70"/>
                  <a:gd name="T53" fmla="*/ 101 h 121"/>
                  <a:gd name="T54" fmla="*/ 39 w 70"/>
                  <a:gd name="T55" fmla="*/ 99 h 121"/>
                  <a:gd name="T56" fmla="*/ 40 w 70"/>
                  <a:gd name="T57" fmla="*/ 86 h 121"/>
                  <a:gd name="T58" fmla="*/ 40 w 70"/>
                  <a:gd name="T59" fmla="*/ 3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121">
                    <a:moveTo>
                      <a:pt x="70" y="70"/>
                    </a:moveTo>
                    <a:cubicBezTo>
                      <a:pt x="70" y="82"/>
                      <a:pt x="70" y="90"/>
                      <a:pt x="69" y="95"/>
                    </a:cubicBezTo>
                    <a:cubicBezTo>
                      <a:pt x="69" y="100"/>
                      <a:pt x="67" y="104"/>
                      <a:pt x="64" y="108"/>
                    </a:cubicBezTo>
                    <a:cubicBezTo>
                      <a:pt x="61" y="112"/>
                      <a:pt x="57" y="116"/>
                      <a:pt x="53" y="118"/>
                    </a:cubicBezTo>
                    <a:cubicBezTo>
                      <a:pt x="48" y="120"/>
                      <a:pt x="42" y="121"/>
                      <a:pt x="35" y="121"/>
                    </a:cubicBezTo>
                    <a:cubicBezTo>
                      <a:pt x="29" y="121"/>
                      <a:pt x="23" y="120"/>
                      <a:pt x="19" y="118"/>
                    </a:cubicBezTo>
                    <a:cubicBezTo>
                      <a:pt x="14" y="116"/>
                      <a:pt x="10" y="113"/>
                      <a:pt x="7" y="109"/>
                    </a:cubicBezTo>
                    <a:cubicBezTo>
                      <a:pt x="4" y="105"/>
                      <a:pt x="2" y="100"/>
                      <a:pt x="1" y="95"/>
                    </a:cubicBezTo>
                    <a:cubicBezTo>
                      <a:pt x="1" y="91"/>
                      <a:pt x="0" y="82"/>
                      <a:pt x="0" y="7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39"/>
                      <a:pt x="1" y="30"/>
                      <a:pt x="1" y="26"/>
                    </a:cubicBezTo>
                    <a:cubicBezTo>
                      <a:pt x="2" y="21"/>
                      <a:pt x="3" y="16"/>
                      <a:pt x="6" y="12"/>
                    </a:cubicBezTo>
                    <a:cubicBezTo>
                      <a:pt x="9" y="8"/>
                      <a:pt x="13" y="5"/>
                      <a:pt x="18" y="3"/>
                    </a:cubicBezTo>
                    <a:cubicBezTo>
                      <a:pt x="23" y="1"/>
                      <a:pt x="29" y="0"/>
                      <a:pt x="35" y="0"/>
                    </a:cubicBezTo>
                    <a:cubicBezTo>
                      <a:pt x="42" y="0"/>
                      <a:pt x="47" y="1"/>
                      <a:pt x="52" y="3"/>
                    </a:cubicBezTo>
                    <a:cubicBezTo>
                      <a:pt x="57" y="5"/>
                      <a:pt x="61" y="8"/>
                      <a:pt x="64" y="12"/>
                    </a:cubicBezTo>
                    <a:cubicBezTo>
                      <a:pt x="67" y="16"/>
                      <a:pt x="69" y="20"/>
                      <a:pt x="69" y="25"/>
                    </a:cubicBezTo>
                    <a:cubicBezTo>
                      <a:pt x="70" y="30"/>
                      <a:pt x="70" y="38"/>
                      <a:pt x="70" y="50"/>
                    </a:cubicBezTo>
                    <a:lnTo>
                      <a:pt x="70" y="70"/>
                    </a:lnTo>
                    <a:close/>
                    <a:moveTo>
                      <a:pt x="40" y="32"/>
                    </a:moveTo>
                    <a:cubicBezTo>
                      <a:pt x="40" y="27"/>
                      <a:pt x="40" y="23"/>
                      <a:pt x="39" y="22"/>
                    </a:cubicBezTo>
                    <a:cubicBezTo>
                      <a:pt x="39" y="20"/>
                      <a:pt x="37" y="19"/>
                      <a:pt x="35" y="19"/>
                    </a:cubicBezTo>
                    <a:cubicBezTo>
                      <a:pt x="34" y="19"/>
                      <a:pt x="33" y="20"/>
                      <a:pt x="32" y="21"/>
                    </a:cubicBezTo>
                    <a:cubicBezTo>
                      <a:pt x="31" y="22"/>
                      <a:pt x="31" y="26"/>
                      <a:pt x="31" y="32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1" y="93"/>
                      <a:pt x="31" y="97"/>
                      <a:pt x="31" y="99"/>
                    </a:cubicBezTo>
                    <a:cubicBezTo>
                      <a:pt x="32" y="100"/>
                      <a:pt x="33" y="101"/>
                      <a:pt x="35" y="101"/>
                    </a:cubicBezTo>
                    <a:cubicBezTo>
                      <a:pt x="37" y="101"/>
                      <a:pt x="39" y="100"/>
                      <a:pt x="39" y="99"/>
                    </a:cubicBezTo>
                    <a:cubicBezTo>
                      <a:pt x="40" y="97"/>
                      <a:pt x="40" y="92"/>
                      <a:pt x="40" y="86"/>
                    </a:cubicBezTo>
                    <a:lnTo>
                      <a:pt x="40" y="32"/>
                    </a:ln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íşľiḋé"/>
              <p:cNvSpPr/>
              <p:nvPr/>
            </p:nvSpPr>
            <p:spPr bwMode="auto">
              <a:xfrm>
                <a:off x="3780" y="9000"/>
                <a:ext cx="246" cy="422"/>
              </a:xfrm>
              <a:custGeom>
                <a:avLst/>
                <a:gdLst>
                  <a:gd name="T0" fmla="*/ 70 w 70"/>
                  <a:gd name="T1" fmla="*/ 70 h 121"/>
                  <a:gd name="T2" fmla="*/ 69 w 70"/>
                  <a:gd name="T3" fmla="*/ 95 h 121"/>
                  <a:gd name="T4" fmla="*/ 64 w 70"/>
                  <a:gd name="T5" fmla="*/ 108 h 121"/>
                  <a:gd name="T6" fmla="*/ 52 w 70"/>
                  <a:gd name="T7" fmla="*/ 118 h 121"/>
                  <a:gd name="T8" fmla="*/ 35 w 70"/>
                  <a:gd name="T9" fmla="*/ 121 h 121"/>
                  <a:gd name="T10" fmla="*/ 18 w 70"/>
                  <a:gd name="T11" fmla="*/ 118 h 121"/>
                  <a:gd name="T12" fmla="*/ 6 w 70"/>
                  <a:gd name="T13" fmla="*/ 109 h 121"/>
                  <a:gd name="T14" fmla="*/ 1 w 70"/>
                  <a:gd name="T15" fmla="*/ 95 h 121"/>
                  <a:gd name="T16" fmla="*/ 0 w 70"/>
                  <a:gd name="T17" fmla="*/ 70 h 121"/>
                  <a:gd name="T18" fmla="*/ 0 w 70"/>
                  <a:gd name="T19" fmla="*/ 50 h 121"/>
                  <a:gd name="T20" fmla="*/ 1 w 70"/>
                  <a:gd name="T21" fmla="*/ 26 h 121"/>
                  <a:gd name="T22" fmla="*/ 6 w 70"/>
                  <a:gd name="T23" fmla="*/ 12 h 121"/>
                  <a:gd name="T24" fmla="*/ 18 w 70"/>
                  <a:gd name="T25" fmla="*/ 3 h 121"/>
                  <a:gd name="T26" fmla="*/ 35 w 70"/>
                  <a:gd name="T27" fmla="*/ 0 h 121"/>
                  <a:gd name="T28" fmla="*/ 52 w 70"/>
                  <a:gd name="T29" fmla="*/ 3 h 121"/>
                  <a:gd name="T30" fmla="*/ 64 w 70"/>
                  <a:gd name="T31" fmla="*/ 12 h 121"/>
                  <a:gd name="T32" fmla="*/ 69 w 70"/>
                  <a:gd name="T33" fmla="*/ 25 h 121"/>
                  <a:gd name="T34" fmla="*/ 70 w 70"/>
                  <a:gd name="T35" fmla="*/ 50 h 121"/>
                  <a:gd name="T36" fmla="*/ 70 w 70"/>
                  <a:gd name="T37" fmla="*/ 70 h 121"/>
                  <a:gd name="T38" fmla="*/ 40 w 70"/>
                  <a:gd name="T39" fmla="*/ 32 h 121"/>
                  <a:gd name="T40" fmla="*/ 39 w 70"/>
                  <a:gd name="T41" fmla="*/ 22 h 121"/>
                  <a:gd name="T42" fmla="*/ 35 w 70"/>
                  <a:gd name="T43" fmla="*/ 19 h 121"/>
                  <a:gd name="T44" fmla="*/ 31 w 70"/>
                  <a:gd name="T45" fmla="*/ 21 h 121"/>
                  <a:gd name="T46" fmla="*/ 30 w 70"/>
                  <a:gd name="T47" fmla="*/ 32 h 121"/>
                  <a:gd name="T48" fmla="*/ 30 w 70"/>
                  <a:gd name="T49" fmla="*/ 86 h 121"/>
                  <a:gd name="T50" fmla="*/ 31 w 70"/>
                  <a:gd name="T51" fmla="*/ 99 h 121"/>
                  <a:gd name="T52" fmla="*/ 35 w 70"/>
                  <a:gd name="T53" fmla="*/ 101 h 121"/>
                  <a:gd name="T54" fmla="*/ 39 w 70"/>
                  <a:gd name="T55" fmla="*/ 99 h 121"/>
                  <a:gd name="T56" fmla="*/ 40 w 70"/>
                  <a:gd name="T57" fmla="*/ 86 h 121"/>
                  <a:gd name="T58" fmla="*/ 40 w 70"/>
                  <a:gd name="T59" fmla="*/ 3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121">
                    <a:moveTo>
                      <a:pt x="70" y="70"/>
                    </a:moveTo>
                    <a:cubicBezTo>
                      <a:pt x="70" y="82"/>
                      <a:pt x="69" y="90"/>
                      <a:pt x="69" y="95"/>
                    </a:cubicBezTo>
                    <a:cubicBezTo>
                      <a:pt x="68" y="100"/>
                      <a:pt x="67" y="104"/>
                      <a:pt x="64" y="108"/>
                    </a:cubicBezTo>
                    <a:cubicBezTo>
                      <a:pt x="61" y="112"/>
                      <a:pt x="57" y="116"/>
                      <a:pt x="52" y="118"/>
                    </a:cubicBezTo>
                    <a:cubicBezTo>
                      <a:pt x="47" y="120"/>
                      <a:pt x="41" y="121"/>
                      <a:pt x="35" y="121"/>
                    </a:cubicBezTo>
                    <a:cubicBezTo>
                      <a:pt x="29" y="121"/>
                      <a:pt x="23" y="120"/>
                      <a:pt x="18" y="118"/>
                    </a:cubicBezTo>
                    <a:cubicBezTo>
                      <a:pt x="13" y="116"/>
                      <a:pt x="9" y="113"/>
                      <a:pt x="6" y="109"/>
                    </a:cubicBezTo>
                    <a:cubicBezTo>
                      <a:pt x="3" y="105"/>
                      <a:pt x="1" y="100"/>
                      <a:pt x="1" y="95"/>
                    </a:cubicBezTo>
                    <a:cubicBezTo>
                      <a:pt x="0" y="91"/>
                      <a:pt x="0" y="82"/>
                      <a:pt x="0" y="7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39"/>
                      <a:pt x="0" y="30"/>
                      <a:pt x="1" y="26"/>
                    </a:cubicBezTo>
                    <a:cubicBezTo>
                      <a:pt x="1" y="21"/>
                      <a:pt x="3" y="16"/>
                      <a:pt x="6" y="12"/>
                    </a:cubicBezTo>
                    <a:cubicBezTo>
                      <a:pt x="9" y="8"/>
                      <a:pt x="13" y="5"/>
                      <a:pt x="18" y="3"/>
                    </a:cubicBezTo>
                    <a:cubicBezTo>
                      <a:pt x="22" y="1"/>
                      <a:pt x="28" y="0"/>
                      <a:pt x="35" y="0"/>
                    </a:cubicBezTo>
                    <a:cubicBezTo>
                      <a:pt x="41" y="0"/>
                      <a:pt x="47" y="1"/>
                      <a:pt x="52" y="3"/>
                    </a:cubicBezTo>
                    <a:cubicBezTo>
                      <a:pt x="57" y="5"/>
                      <a:pt x="60" y="8"/>
                      <a:pt x="64" y="12"/>
                    </a:cubicBezTo>
                    <a:cubicBezTo>
                      <a:pt x="67" y="16"/>
                      <a:pt x="68" y="20"/>
                      <a:pt x="69" y="25"/>
                    </a:cubicBezTo>
                    <a:cubicBezTo>
                      <a:pt x="69" y="30"/>
                      <a:pt x="70" y="38"/>
                      <a:pt x="70" y="50"/>
                    </a:cubicBezTo>
                    <a:lnTo>
                      <a:pt x="70" y="70"/>
                    </a:lnTo>
                    <a:close/>
                    <a:moveTo>
                      <a:pt x="40" y="32"/>
                    </a:moveTo>
                    <a:cubicBezTo>
                      <a:pt x="40" y="27"/>
                      <a:pt x="39" y="23"/>
                      <a:pt x="39" y="22"/>
                    </a:cubicBezTo>
                    <a:cubicBezTo>
                      <a:pt x="38" y="20"/>
                      <a:pt x="37" y="19"/>
                      <a:pt x="35" y="19"/>
                    </a:cubicBezTo>
                    <a:cubicBezTo>
                      <a:pt x="33" y="19"/>
                      <a:pt x="32" y="20"/>
                      <a:pt x="31" y="21"/>
                    </a:cubicBezTo>
                    <a:cubicBezTo>
                      <a:pt x="30" y="22"/>
                      <a:pt x="30" y="26"/>
                      <a:pt x="30" y="32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93"/>
                      <a:pt x="30" y="97"/>
                      <a:pt x="31" y="99"/>
                    </a:cubicBezTo>
                    <a:cubicBezTo>
                      <a:pt x="31" y="100"/>
                      <a:pt x="33" y="101"/>
                      <a:pt x="35" y="101"/>
                    </a:cubicBezTo>
                    <a:cubicBezTo>
                      <a:pt x="37" y="101"/>
                      <a:pt x="38" y="100"/>
                      <a:pt x="39" y="99"/>
                    </a:cubicBezTo>
                    <a:cubicBezTo>
                      <a:pt x="39" y="97"/>
                      <a:pt x="40" y="92"/>
                      <a:pt x="40" y="86"/>
                    </a:cubicBezTo>
                    <a:lnTo>
                      <a:pt x="40" y="32"/>
                    </a:ln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îṡľîḑè"/>
              <p:cNvSpPr/>
              <p:nvPr/>
            </p:nvSpPr>
            <p:spPr bwMode="auto">
              <a:xfrm>
                <a:off x="4065" y="9007"/>
                <a:ext cx="259" cy="409"/>
              </a:xfrm>
              <a:custGeom>
                <a:avLst/>
                <a:gdLst>
                  <a:gd name="T0" fmla="*/ 150 w 154"/>
                  <a:gd name="T1" fmla="*/ 0 h 243"/>
                  <a:gd name="T2" fmla="*/ 114 w 154"/>
                  <a:gd name="T3" fmla="*/ 110 h 243"/>
                  <a:gd name="T4" fmla="*/ 154 w 154"/>
                  <a:gd name="T5" fmla="*/ 243 h 243"/>
                  <a:gd name="T6" fmla="*/ 89 w 154"/>
                  <a:gd name="T7" fmla="*/ 243 h 243"/>
                  <a:gd name="T8" fmla="*/ 62 w 154"/>
                  <a:gd name="T9" fmla="*/ 139 h 243"/>
                  <a:gd name="T10" fmla="*/ 62 w 154"/>
                  <a:gd name="T11" fmla="*/ 243 h 243"/>
                  <a:gd name="T12" fmla="*/ 0 w 154"/>
                  <a:gd name="T13" fmla="*/ 243 h 243"/>
                  <a:gd name="T14" fmla="*/ 0 w 154"/>
                  <a:gd name="T15" fmla="*/ 0 h 243"/>
                  <a:gd name="T16" fmla="*/ 62 w 154"/>
                  <a:gd name="T17" fmla="*/ 0 h 243"/>
                  <a:gd name="T18" fmla="*/ 62 w 154"/>
                  <a:gd name="T19" fmla="*/ 94 h 243"/>
                  <a:gd name="T20" fmla="*/ 91 w 154"/>
                  <a:gd name="T21" fmla="*/ 0 h 243"/>
                  <a:gd name="T22" fmla="*/ 150 w 154"/>
                  <a:gd name="T2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243">
                    <a:moveTo>
                      <a:pt x="150" y="0"/>
                    </a:moveTo>
                    <a:lnTo>
                      <a:pt x="114" y="110"/>
                    </a:lnTo>
                    <a:lnTo>
                      <a:pt x="154" y="243"/>
                    </a:lnTo>
                    <a:lnTo>
                      <a:pt x="89" y="243"/>
                    </a:lnTo>
                    <a:lnTo>
                      <a:pt x="62" y="139"/>
                    </a:lnTo>
                    <a:lnTo>
                      <a:pt x="62" y="243"/>
                    </a:lnTo>
                    <a:lnTo>
                      <a:pt x="0" y="24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94"/>
                    </a:lnTo>
                    <a:lnTo>
                      <a:pt x="91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š1ïďe"/>
              <p:cNvSpPr/>
              <p:nvPr/>
            </p:nvSpPr>
            <p:spPr bwMode="auto">
              <a:xfrm>
                <a:off x="2315" y="8461"/>
                <a:ext cx="207" cy="1032"/>
              </a:xfrm>
              <a:custGeom>
                <a:avLst/>
                <a:gdLst>
                  <a:gd name="T0" fmla="*/ 0 w 123"/>
                  <a:gd name="T1" fmla="*/ 337 h 613"/>
                  <a:gd name="T2" fmla="*/ 0 w 123"/>
                  <a:gd name="T3" fmla="*/ 0 h 613"/>
                  <a:gd name="T4" fmla="*/ 123 w 123"/>
                  <a:gd name="T5" fmla="*/ 276 h 613"/>
                  <a:gd name="T6" fmla="*/ 123 w 123"/>
                  <a:gd name="T7" fmla="*/ 613 h 613"/>
                  <a:gd name="T8" fmla="*/ 0 w 123"/>
                  <a:gd name="T9" fmla="*/ 337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613">
                    <a:moveTo>
                      <a:pt x="0" y="337"/>
                    </a:moveTo>
                    <a:lnTo>
                      <a:pt x="0" y="0"/>
                    </a:lnTo>
                    <a:lnTo>
                      <a:pt x="123" y="276"/>
                    </a:lnTo>
                    <a:lnTo>
                      <a:pt x="123" y="613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DB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îṣľîḋê"/>
              <p:cNvSpPr/>
              <p:nvPr/>
            </p:nvSpPr>
            <p:spPr bwMode="auto">
              <a:xfrm>
                <a:off x="2315" y="8483"/>
                <a:ext cx="207" cy="503"/>
              </a:xfrm>
              <a:custGeom>
                <a:avLst/>
                <a:gdLst>
                  <a:gd name="T0" fmla="*/ 0 w 123"/>
                  <a:gd name="T1" fmla="*/ 14 h 299"/>
                  <a:gd name="T2" fmla="*/ 0 w 123"/>
                  <a:gd name="T3" fmla="*/ 0 h 299"/>
                  <a:gd name="T4" fmla="*/ 123 w 123"/>
                  <a:gd name="T5" fmla="*/ 284 h 299"/>
                  <a:gd name="T6" fmla="*/ 123 w 123"/>
                  <a:gd name="T7" fmla="*/ 299 h 299"/>
                  <a:gd name="T8" fmla="*/ 0 w 123"/>
                  <a:gd name="T9" fmla="*/ 1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4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îŝľîḑé"/>
              <p:cNvSpPr/>
              <p:nvPr/>
            </p:nvSpPr>
            <p:spPr bwMode="auto">
              <a:xfrm>
                <a:off x="2315" y="8535"/>
                <a:ext cx="207" cy="503"/>
              </a:xfrm>
              <a:custGeom>
                <a:avLst/>
                <a:gdLst>
                  <a:gd name="T0" fmla="*/ 0 w 123"/>
                  <a:gd name="T1" fmla="*/ 14 h 299"/>
                  <a:gd name="T2" fmla="*/ 0 w 123"/>
                  <a:gd name="T3" fmla="*/ 0 h 299"/>
                  <a:gd name="T4" fmla="*/ 123 w 123"/>
                  <a:gd name="T5" fmla="*/ 284 h 299"/>
                  <a:gd name="T6" fmla="*/ 123 w 123"/>
                  <a:gd name="T7" fmla="*/ 299 h 299"/>
                  <a:gd name="T8" fmla="*/ 0 w 123"/>
                  <a:gd name="T9" fmla="*/ 1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4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îSľíḋê"/>
              <p:cNvSpPr/>
              <p:nvPr/>
            </p:nvSpPr>
            <p:spPr bwMode="auto">
              <a:xfrm>
                <a:off x="2315" y="8591"/>
                <a:ext cx="207" cy="500"/>
              </a:xfrm>
              <a:custGeom>
                <a:avLst/>
                <a:gdLst>
                  <a:gd name="T0" fmla="*/ 0 w 123"/>
                  <a:gd name="T1" fmla="*/ 12 h 297"/>
                  <a:gd name="T2" fmla="*/ 0 w 123"/>
                  <a:gd name="T3" fmla="*/ 0 h 297"/>
                  <a:gd name="T4" fmla="*/ 123 w 123"/>
                  <a:gd name="T5" fmla="*/ 285 h 297"/>
                  <a:gd name="T6" fmla="*/ 123 w 123"/>
                  <a:gd name="T7" fmla="*/ 297 h 297"/>
                  <a:gd name="T8" fmla="*/ 0 w 123"/>
                  <a:gd name="T9" fmla="*/ 1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7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5"/>
                    </a:lnTo>
                    <a:lnTo>
                      <a:pt x="123" y="29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i$ľíďê"/>
              <p:cNvSpPr/>
              <p:nvPr/>
            </p:nvSpPr>
            <p:spPr bwMode="auto">
              <a:xfrm>
                <a:off x="2315" y="8643"/>
                <a:ext cx="207" cy="503"/>
              </a:xfrm>
              <a:custGeom>
                <a:avLst/>
                <a:gdLst>
                  <a:gd name="T0" fmla="*/ 0 w 123"/>
                  <a:gd name="T1" fmla="*/ 13 h 299"/>
                  <a:gd name="T2" fmla="*/ 0 w 123"/>
                  <a:gd name="T3" fmla="*/ 0 h 299"/>
                  <a:gd name="T4" fmla="*/ 123 w 123"/>
                  <a:gd name="T5" fmla="*/ 285 h 299"/>
                  <a:gd name="T6" fmla="*/ 123 w 123"/>
                  <a:gd name="T7" fmla="*/ 299 h 299"/>
                  <a:gd name="T8" fmla="*/ 0 w 123"/>
                  <a:gd name="T9" fmla="*/ 1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3"/>
                    </a:moveTo>
                    <a:lnTo>
                      <a:pt x="0" y="0"/>
                    </a:lnTo>
                    <a:lnTo>
                      <a:pt x="123" y="285"/>
                    </a:lnTo>
                    <a:lnTo>
                      <a:pt x="123" y="29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íšľîḋê"/>
              <p:cNvSpPr/>
              <p:nvPr/>
            </p:nvSpPr>
            <p:spPr bwMode="auto">
              <a:xfrm>
                <a:off x="2315" y="8695"/>
                <a:ext cx="207" cy="503"/>
              </a:xfrm>
              <a:custGeom>
                <a:avLst/>
                <a:gdLst>
                  <a:gd name="T0" fmla="*/ 0 w 123"/>
                  <a:gd name="T1" fmla="*/ 13 h 299"/>
                  <a:gd name="T2" fmla="*/ 0 w 123"/>
                  <a:gd name="T3" fmla="*/ 0 h 299"/>
                  <a:gd name="T4" fmla="*/ 123 w 123"/>
                  <a:gd name="T5" fmla="*/ 285 h 299"/>
                  <a:gd name="T6" fmla="*/ 123 w 123"/>
                  <a:gd name="T7" fmla="*/ 299 h 299"/>
                  <a:gd name="T8" fmla="*/ 0 w 123"/>
                  <a:gd name="T9" fmla="*/ 1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3"/>
                    </a:moveTo>
                    <a:lnTo>
                      <a:pt x="0" y="0"/>
                    </a:lnTo>
                    <a:lnTo>
                      <a:pt x="123" y="285"/>
                    </a:lnTo>
                    <a:lnTo>
                      <a:pt x="123" y="29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íṣľiḓè"/>
              <p:cNvSpPr/>
              <p:nvPr/>
            </p:nvSpPr>
            <p:spPr bwMode="auto">
              <a:xfrm>
                <a:off x="2315" y="8747"/>
                <a:ext cx="207" cy="505"/>
              </a:xfrm>
              <a:custGeom>
                <a:avLst/>
                <a:gdLst>
                  <a:gd name="T0" fmla="*/ 0 w 123"/>
                  <a:gd name="T1" fmla="*/ 15 h 300"/>
                  <a:gd name="T2" fmla="*/ 0 w 123"/>
                  <a:gd name="T3" fmla="*/ 0 h 300"/>
                  <a:gd name="T4" fmla="*/ 123 w 123"/>
                  <a:gd name="T5" fmla="*/ 285 h 300"/>
                  <a:gd name="T6" fmla="*/ 123 w 123"/>
                  <a:gd name="T7" fmla="*/ 300 h 300"/>
                  <a:gd name="T8" fmla="*/ 0 w 123"/>
                  <a:gd name="T9" fmla="*/ 1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00">
                    <a:moveTo>
                      <a:pt x="0" y="15"/>
                    </a:moveTo>
                    <a:lnTo>
                      <a:pt x="0" y="0"/>
                    </a:lnTo>
                    <a:lnTo>
                      <a:pt x="123" y="285"/>
                    </a:lnTo>
                    <a:lnTo>
                      <a:pt x="123" y="30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íŝļíḑé"/>
              <p:cNvSpPr/>
              <p:nvPr/>
            </p:nvSpPr>
            <p:spPr bwMode="auto">
              <a:xfrm>
                <a:off x="2315" y="8805"/>
                <a:ext cx="207" cy="500"/>
              </a:xfrm>
              <a:custGeom>
                <a:avLst/>
                <a:gdLst>
                  <a:gd name="T0" fmla="*/ 0 w 123"/>
                  <a:gd name="T1" fmla="*/ 12 h 297"/>
                  <a:gd name="T2" fmla="*/ 0 w 123"/>
                  <a:gd name="T3" fmla="*/ 0 h 297"/>
                  <a:gd name="T4" fmla="*/ 123 w 123"/>
                  <a:gd name="T5" fmla="*/ 284 h 297"/>
                  <a:gd name="T6" fmla="*/ 123 w 123"/>
                  <a:gd name="T7" fmla="*/ 297 h 297"/>
                  <a:gd name="T8" fmla="*/ 0 w 123"/>
                  <a:gd name="T9" fmla="*/ 1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7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ḻïďé"/>
              <p:cNvSpPr/>
              <p:nvPr/>
            </p:nvSpPr>
            <p:spPr bwMode="auto">
              <a:xfrm>
                <a:off x="2315" y="8853"/>
                <a:ext cx="207" cy="503"/>
              </a:xfrm>
              <a:custGeom>
                <a:avLst/>
                <a:gdLst>
                  <a:gd name="T0" fmla="*/ 0 w 123"/>
                  <a:gd name="T1" fmla="*/ 12 h 299"/>
                  <a:gd name="T2" fmla="*/ 0 w 123"/>
                  <a:gd name="T3" fmla="*/ 0 h 299"/>
                  <a:gd name="T4" fmla="*/ 123 w 123"/>
                  <a:gd name="T5" fmla="*/ 284 h 299"/>
                  <a:gd name="T6" fmla="*/ 123 w 123"/>
                  <a:gd name="T7" fmla="*/ 299 h 299"/>
                  <a:gd name="T8" fmla="*/ 0 w 123"/>
                  <a:gd name="T9" fmla="*/ 1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ïŝļíďê"/>
              <p:cNvSpPr/>
              <p:nvPr/>
            </p:nvSpPr>
            <p:spPr bwMode="auto">
              <a:xfrm>
                <a:off x="2315" y="8906"/>
                <a:ext cx="207" cy="503"/>
              </a:xfrm>
              <a:custGeom>
                <a:avLst/>
                <a:gdLst>
                  <a:gd name="T0" fmla="*/ 0 w 123"/>
                  <a:gd name="T1" fmla="*/ 12 h 299"/>
                  <a:gd name="T2" fmla="*/ 0 w 123"/>
                  <a:gd name="T3" fmla="*/ 0 h 299"/>
                  <a:gd name="T4" fmla="*/ 123 w 123"/>
                  <a:gd name="T5" fmla="*/ 284 h 299"/>
                  <a:gd name="T6" fmla="*/ 123 w 123"/>
                  <a:gd name="T7" fmla="*/ 299 h 299"/>
                  <a:gd name="T8" fmla="*/ 0 w 123"/>
                  <a:gd name="T9" fmla="*/ 1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îśḷîḍè"/>
              <p:cNvSpPr/>
              <p:nvPr/>
            </p:nvSpPr>
            <p:spPr bwMode="auto">
              <a:xfrm>
                <a:off x="2315" y="8958"/>
                <a:ext cx="207" cy="503"/>
              </a:xfrm>
              <a:custGeom>
                <a:avLst/>
                <a:gdLst>
                  <a:gd name="T0" fmla="*/ 0 w 123"/>
                  <a:gd name="T1" fmla="*/ 15 h 299"/>
                  <a:gd name="T2" fmla="*/ 0 w 123"/>
                  <a:gd name="T3" fmla="*/ 0 h 299"/>
                  <a:gd name="T4" fmla="*/ 123 w 123"/>
                  <a:gd name="T5" fmla="*/ 285 h 299"/>
                  <a:gd name="T6" fmla="*/ 123 w 123"/>
                  <a:gd name="T7" fmla="*/ 299 h 299"/>
                  <a:gd name="T8" fmla="*/ 0 w 123"/>
                  <a:gd name="T9" fmla="*/ 1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5"/>
                    </a:moveTo>
                    <a:lnTo>
                      <a:pt x="0" y="0"/>
                    </a:lnTo>
                    <a:lnTo>
                      <a:pt x="123" y="285"/>
                    </a:lnTo>
                    <a:lnTo>
                      <a:pt x="123" y="29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íSľîḋê"/>
              <p:cNvSpPr/>
              <p:nvPr/>
            </p:nvSpPr>
            <p:spPr bwMode="auto">
              <a:xfrm>
                <a:off x="2503" y="8116"/>
                <a:ext cx="1974" cy="464"/>
              </a:xfrm>
              <a:custGeom>
                <a:avLst/>
                <a:gdLst>
                  <a:gd name="T0" fmla="*/ 1003 w 1173"/>
                  <a:gd name="T1" fmla="*/ 0 h 276"/>
                  <a:gd name="T2" fmla="*/ 1173 w 1173"/>
                  <a:gd name="T3" fmla="*/ 276 h 276"/>
                  <a:gd name="T4" fmla="*/ 121 w 1173"/>
                  <a:gd name="T5" fmla="*/ 276 h 276"/>
                  <a:gd name="T6" fmla="*/ 0 w 1173"/>
                  <a:gd name="T7" fmla="*/ 0 h 276"/>
                  <a:gd name="T8" fmla="*/ 1003 w 1173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3" h="276">
                    <a:moveTo>
                      <a:pt x="1003" y="0"/>
                    </a:moveTo>
                    <a:lnTo>
                      <a:pt x="1173" y="276"/>
                    </a:lnTo>
                    <a:lnTo>
                      <a:pt x="121" y="276"/>
                    </a:lnTo>
                    <a:lnTo>
                      <a:pt x="0" y="0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002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iŝliďé"/>
              <p:cNvSpPr/>
              <p:nvPr/>
            </p:nvSpPr>
            <p:spPr bwMode="auto">
              <a:xfrm>
                <a:off x="2732" y="8175"/>
                <a:ext cx="441" cy="335"/>
              </a:xfrm>
              <a:custGeom>
                <a:avLst/>
                <a:gdLst>
                  <a:gd name="T0" fmla="*/ 0 w 262"/>
                  <a:gd name="T1" fmla="*/ 0 h 199"/>
                  <a:gd name="T2" fmla="*/ 124 w 262"/>
                  <a:gd name="T3" fmla="*/ 199 h 199"/>
                  <a:gd name="T4" fmla="*/ 262 w 262"/>
                  <a:gd name="T5" fmla="*/ 199 h 199"/>
                  <a:gd name="T6" fmla="*/ 137 w 262"/>
                  <a:gd name="T7" fmla="*/ 0 h 199"/>
                  <a:gd name="T8" fmla="*/ 0 w 262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99">
                    <a:moveTo>
                      <a:pt x="0" y="0"/>
                    </a:moveTo>
                    <a:lnTo>
                      <a:pt x="124" y="199"/>
                    </a:lnTo>
                    <a:lnTo>
                      <a:pt x="262" y="199"/>
                    </a:lnTo>
                    <a:lnTo>
                      <a:pt x="1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iṥļïḋê"/>
              <p:cNvSpPr/>
              <p:nvPr/>
            </p:nvSpPr>
            <p:spPr bwMode="auto">
              <a:xfrm>
                <a:off x="2902" y="8207"/>
                <a:ext cx="183" cy="254"/>
              </a:xfrm>
              <a:custGeom>
                <a:avLst/>
                <a:gdLst>
                  <a:gd name="T0" fmla="*/ 0 w 109"/>
                  <a:gd name="T1" fmla="*/ 0 h 151"/>
                  <a:gd name="T2" fmla="*/ 94 w 109"/>
                  <a:gd name="T3" fmla="*/ 151 h 151"/>
                  <a:gd name="T4" fmla="*/ 109 w 109"/>
                  <a:gd name="T5" fmla="*/ 151 h 151"/>
                  <a:gd name="T6" fmla="*/ 15 w 109"/>
                  <a:gd name="T7" fmla="*/ 0 h 151"/>
                  <a:gd name="T8" fmla="*/ 0 w 109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1">
                    <a:moveTo>
                      <a:pt x="0" y="0"/>
                    </a:moveTo>
                    <a:lnTo>
                      <a:pt x="94" y="151"/>
                    </a:lnTo>
                    <a:lnTo>
                      <a:pt x="109" y="15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ïṣḻïḑé"/>
              <p:cNvSpPr/>
              <p:nvPr/>
            </p:nvSpPr>
            <p:spPr bwMode="auto">
              <a:xfrm>
                <a:off x="2856" y="8207"/>
                <a:ext cx="183" cy="254"/>
              </a:xfrm>
              <a:custGeom>
                <a:avLst/>
                <a:gdLst>
                  <a:gd name="T0" fmla="*/ 0 w 109"/>
                  <a:gd name="T1" fmla="*/ 0 h 151"/>
                  <a:gd name="T2" fmla="*/ 92 w 109"/>
                  <a:gd name="T3" fmla="*/ 151 h 151"/>
                  <a:gd name="T4" fmla="*/ 109 w 109"/>
                  <a:gd name="T5" fmla="*/ 151 h 151"/>
                  <a:gd name="T6" fmla="*/ 15 w 109"/>
                  <a:gd name="T7" fmla="*/ 0 h 151"/>
                  <a:gd name="T8" fmla="*/ 0 w 109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1">
                    <a:moveTo>
                      <a:pt x="0" y="0"/>
                    </a:moveTo>
                    <a:lnTo>
                      <a:pt x="92" y="151"/>
                    </a:lnTo>
                    <a:lnTo>
                      <a:pt x="109" y="15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iSḷîḍè"/>
              <p:cNvSpPr/>
              <p:nvPr/>
            </p:nvSpPr>
            <p:spPr bwMode="auto">
              <a:xfrm>
                <a:off x="2811" y="8207"/>
                <a:ext cx="183" cy="254"/>
              </a:xfrm>
              <a:custGeom>
                <a:avLst/>
                <a:gdLst>
                  <a:gd name="T0" fmla="*/ 0 w 109"/>
                  <a:gd name="T1" fmla="*/ 0 h 151"/>
                  <a:gd name="T2" fmla="*/ 92 w 109"/>
                  <a:gd name="T3" fmla="*/ 151 h 151"/>
                  <a:gd name="T4" fmla="*/ 109 w 109"/>
                  <a:gd name="T5" fmla="*/ 151 h 151"/>
                  <a:gd name="T6" fmla="*/ 15 w 109"/>
                  <a:gd name="T7" fmla="*/ 0 h 151"/>
                  <a:gd name="T8" fmla="*/ 0 w 109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1">
                    <a:moveTo>
                      <a:pt x="0" y="0"/>
                    </a:moveTo>
                    <a:lnTo>
                      <a:pt x="92" y="151"/>
                    </a:lnTo>
                    <a:lnTo>
                      <a:pt x="109" y="15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îšľidé"/>
              <p:cNvSpPr/>
              <p:nvPr/>
            </p:nvSpPr>
            <p:spPr bwMode="auto">
              <a:xfrm>
                <a:off x="2710" y="8581"/>
                <a:ext cx="1767" cy="296"/>
              </a:xfrm>
              <a:prstGeom prst="rect">
                <a:avLst/>
              </a:prstGeom>
              <a:solidFill>
                <a:srgbClr val="003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iṥḷïḑè"/>
              <p:cNvSpPr/>
              <p:nvPr/>
            </p:nvSpPr>
            <p:spPr bwMode="auto">
              <a:xfrm>
                <a:off x="2503" y="8116"/>
                <a:ext cx="207" cy="761"/>
              </a:xfrm>
              <a:custGeom>
                <a:avLst/>
                <a:gdLst>
                  <a:gd name="T0" fmla="*/ 0 w 123"/>
                  <a:gd name="T1" fmla="*/ 176 h 452"/>
                  <a:gd name="T2" fmla="*/ 0 w 123"/>
                  <a:gd name="T3" fmla="*/ 0 h 452"/>
                  <a:gd name="T4" fmla="*/ 123 w 123"/>
                  <a:gd name="T5" fmla="*/ 276 h 452"/>
                  <a:gd name="T6" fmla="*/ 123 w 123"/>
                  <a:gd name="T7" fmla="*/ 452 h 452"/>
                  <a:gd name="T8" fmla="*/ 0 w 123"/>
                  <a:gd name="T9" fmla="*/ 176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52">
                    <a:moveTo>
                      <a:pt x="0" y="176"/>
                    </a:moveTo>
                    <a:lnTo>
                      <a:pt x="0" y="0"/>
                    </a:lnTo>
                    <a:lnTo>
                      <a:pt x="123" y="276"/>
                    </a:lnTo>
                    <a:lnTo>
                      <a:pt x="123" y="452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DB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işḷidè"/>
              <p:cNvSpPr/>
              <p:nvPr/>
            </p:nvSpPr>
            <p:spPr bwMode="auto">
              <a:xfrm>
                <a:off x="2503" y="8136"/>
                <a:ext cx="207" cy="503"/>
              </a:xfrm>
              <a:custGeom>
                <a:avLst/>
                <a:gdLst>
                  <a:gd name="T0" fmla="*/ 0 w 123"/>
                  <a:gd name="T1" fmla="*/ 12 h 299"/>
                  <a:gd name="T2" fmla="*/ 0 w 123"/>
                  <a:gd name="T3" fmla="*/ 0 h 299"/>
                  <a:gd name="T4" fmla="*/ 123 w 123"/>
                  <a:gd name="T5" fmla="*/ 285 h 299"/>
                  <a:gd name="T6" fmla="*/ 123 w 123"/>
                  <a:gd name="T7" fmla="*/ 299 h 299"/>
                  <a:gd name="T8" fmla="*/ 0 w 123"/>
                  <a:gd name="T9" fmla="*/ 1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5"/>
                    </a:lnTo>
                    <a:lnTo>
                      <a:pt x="123" y="29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iṧ1ïḓê"/>
              <p:cNvSpPr/>
              <p:nvPr/>
            </p:nvSpPr>
            <p:spPr bwMode="auto">
              <a:xfrm>
                <a:off x="2503" y="8189"/>
                <a:ext cx="207" cy="503"/>
              </a:xfrm>
              <a:custGeom>
                <a:avLst/>
                <a:gdLst>
                  <a:gd name="T0" fmla="*/ 0 w 123"/>
                  <a:gd name="T1" fmla="*/ 15 h 299"/>
                  <a:gd name="T2" fmla="*/ 0 w 123"/>
                  <a:gd name="T3" fmla="*/ 0 h 299"/>
                  <a:gd name="T4" fmla="*/ 123 w 123"/>
                  <a:gd name="T5" fmla="*/ 285 h 299"/>
                  <a:gd name="T6" fmla="*/ 123 w 123"/>
                  <a:gd name="T7" fmla="*/ 299 h 299"/>
                  <a:gd name="T8" fmla="*/ 0 w 123"/>
                  <a:gd name="T9" fmla="*/ 1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5"/>
                    </a:moveTo>
                    <a:lnTo>
                      <a:pt x="0" y="0"/>
                    </a:lnTo>
                    <a:lnTo>
                      <a:pt x="123" y="285"/>
                    </a:lnTo>
                    <a:lnTo>
                      <a:pt x="123" y="29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îṩľïḍe"/>
              <p:cNvSpPr/>
              <p:nvPr/>
            </p:nvSpPr>
            <p:spPr bwMode="auto">
              <a:xfrm>
                <a:off x="2503" y="8244"/>
                <a:ext cx="207" cy="500"/>
              </a:xfrm>
              <a:custGeom>
                <a:avLst/>
                <a:gdLst>
                  <a:gd name="T0" fmla="*/ 0 w 123"/>
                  <a:gd name="T1" fmla="*/ 13 h 297"/>
                  <a:gd name="T2" fmla="*/ 0 w 123"/>
                  <a:gd name="T3" fmla="*/ 0 h 297"/>
                  <a:gd name="T4" fmla="*/ 123 w 123"/>
                  <a:gd name="T5" fmla="*/ 285 h 297"/>
                  <a:gd name="T6" fmla="*/ 123 w 123"/>
                  <a:gd name="T7" fmla="*/ 297 h 297"/>
                  <a:gd name="T8" fmla="*/ 0 w 123"/>
                  <a:gd name="T9" fmla="*/ 13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7">
                    <a:moveTo>
                      <a:pt x="0" y="13"/>
                    </a:moveTo>
                    <a:lnTo>
                      <a:pt x="0" y="0"/>
                    </a:lnTo>
                    <a:lnTo>
                      <a:pt x="123" y="285"/>
                    </a:lnTo>
                    <a:lnTo>
                      <a:pt x="123" y="29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iṥľïḍe"/>
              <p:cNvSpPr/>
              <p:nvPr/>
            </p:nvSpPr>
            <p:spPr bwMode="auto">
              <a:xfrm>
                <a:off x="2503" y="8298"/>
                <a:ext cx="207" cy="500"/>
              </a:xfrm>
              <a:custGeom>
                <a:avLst/>
                <a:gdLst>
                  <a:gd name="T0" fmla="*/ 0 w 123"/>
                  <a:gd name="T1" fmla="*/ 12 h 297"/>
                  <a:gd name="T2" fmla="*/ 0 w 123"/>
                  <a:gd name="T3" fmla="*/ 0 h 297"/>
                  <a:gd name="T4" fmla="*/ 123 w 123"/>
                  <a:gd name="T5" fmla="*/ 284 h 297"/>
                  <a:gd name="T6" fmla="*/ 123 w 123"/>
                  <a:gd name="T7" fmla="*/ 297 h 297"/>
                  <a:gd name="T8" fmla="*/ 0 w 123"/>
                  <a:gd name="T9" fmla="*/ 1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7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işļiḑé"/>
              <p:cNvSpPr/>
              <p:nvPr/>
            </p:nvSpPr>
            <p:spPr bwMode="auto">
              <a:xfrm>
                <a:off x="2503" y="8350"/>
                <a:ext cx="207" cy="503"/>
              </a:xfrm>
              <a:custGeom>
                <a:avLst/>
                <a:gdLst>
                  <a:gd name="T0" fmla="*/ 0 w 123"/>
                  <a:gd name="T1" fmla="*/ 12 h 299"/>
                  <a:gd name="T2" fmla="*/ 0 w 123"/>
                  <a:gd name="T3" fmla="*/ 0 h 299"/>
                  <a:gd name="T4" fmla="*/ 123 w 123"/>
                  <a:gd name="T5" fmla="*/ 284 h 299"/>
                  <a:gd name="T6" fmla="*/ 123 w 123"/>
                  <a:gd name="T7" fmla="*/ 299 h 299"/>
                  <a:gd name="T8" fmla="*/ 0 w 123"/>
                  <a:gd name="T9" fmla="*/ 1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iş1îḓé"/>
              <p:cNvSpPr/>
              <p:nvPr/>
            </p:nvSpPr>
            <p:spPr bwMode="auto">
              <a:xfrm>
                <a:off x="2833" y="8601"/>
                <a:ext cx="32" cy="2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ï$ḻíḍé"/>
              <p:cNvSpPr/>
              <p:nvPr/>
            </p:nvSpPr>
            <p:spPr bwMode="auto">
              <a:xfrm>
                <a:off x="2878" y="8601"/>
                <a:ext cx="17" cy="2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íṧlîḓé"/>
              <p:cNvSpPr/>
              <p:nvPr/>
            </p:nvSpPr>
            <p:spPr bwMode="auto">
              <a:xfrm>
                <a:off x="4314" y="8601"/>
                <a:ext cx="34" cy="2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iṡlîḓê"/>
              <p:cNvSpPr/>
              <p:nvPr/>
            </p:nvSpPr>
            <p:spPr bwMode="auto">
              <a:xfrm>
                <a:off x="4282" y="8601"/>
                <a:ext cx="17" cy="2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ïṡļîďe"/>
              <p:cNvSpPr/>
              <p:nvPr/>
            </p:nvSpPr>
            <p:spPr bwMode="auto">
              <a:xfrm>
                <a:off x="3375" y="8646"/>
                <a:ext cx="158" cy="192"/>
              </a:xfrm>
              <a:custGeom>
                <a:avLst/>
                <a:gdLst>
                  <a:gd name="T0" fmla="*/ 27 w 45"/>
                  <a:gd name="T1" fmla="*/ 55 h 55"/>
                  <a:gd name="T2" fmla="*/ 0 w 45"/>
                  <a:gd name="T3" fmla="*/ 55 h 55"/>
                  <a:gd name="T4" fmla="*/ 0 w 45"/>
                  <a:gd name="T5" fmla="*/ 45 h 55"/>
                  <a:gd name="T6" fmla="*/ 2 w 45"/>
                  <a:gd name="T7" fmla="*/ 44 h 55"/>
                  <a:gd name="T8" fmla="*/ 2 w 45"/>
                  <a:gd name="T9" fmla="*/ 41 h 55"/>
                  <a:gd name="T10" fmla="*/ 2 w 45"/>
                  <a:gd name="T11" fmla="*/ 40 h 55"/>
                  <a:gd name="T12" fmla="*/ 2 w 45"/>
                  <a:gd name="T13" fmla="*/ 15 h 55"/>
                  <a:gd name="T14" fmla="*/ 2 w 45"/>
                  <a:gd name="T15" fmla="*/ 11 h 55"/>
                  <a:gd name="T16" fmla="*/ 0 w 45"/>
                  <a:gd name="T17" fmla="*/ 10 h 55"/>
                  <a:gd name="T18" fmla="*/ 0 w 45"/>
                  <a:gd name="T19" fmla="*/ 0 h 55"/>
                  <a:gd name="T20" fmla="*/ 22 w 45"/>
                  <a:gd name="T21" fmla="*/ 0 h 55"/>
                  <a:gd name="T22" fmla="*/ 26 w 45"/>
                  <a:gd name="T23" fmla="*/ 0 h 55"/>
                  <a:gd name="T24" fmla="*/ 33 w 45"/>
                  <a:gd name="T25" fmla="*/ 0 h 55"/>
                  <a:gd name="T26" fmla="*/ 38 w 45"/>
                  <a:gd name="T27" fmla="*/ 2 h 55"/>
                  <a:gd name="T28" fmla="*/ 43 w 45"/>
                  <a:gd name="T29" fmla="*/ 7 h 55"/>
                  <a:gd name="T30" fmla="*/ 44 w 45"/>
                  <a:gd name="T31" fmla="*/ 14 h 55"/>
                  <a:gd name="T32" fmla="*/ 35 w 45"/>
                  <a:gd name="T33" fmla="*/ 26 h 55"/>
                  <a:gd name="T34" fmla="*/ 35 w 45"/>
                  <a:gd name="T35" fmla="*/ 26 h 55"/>
                  <a:gd name="T36" fmla="*/ 42 w 45"/>
                  <a:gd name="T37" fmla="*/ 30 h 55"/>
                  <a:gd name="T38" fmla="*/ 45 w 45"/>
                  <a:gd name="T39" fmla="*/ 39 h 55"/>
                  <a:gd name="T40" fmla="*/ 44 w 45"/>
                  <a:gd name="T41" fmla="*/ 46 h 55"/>
                  <a:gd name="T42" fmla="*/ 40 w 45"/>
                  <a:gd name="T43" fmla="*/ 52 h 55"/>
                  <a:gd name="T44" fmla="*/ 35 w 45"/>
                  <a:gd name="T45" fmla="*/ 55 h 55"/>
                  <a:gd name="T46" fmla="*/ 27 w 45"/>
                  <a:gd name="T47" fmla="*/ 55 h 55"/>
                  <a:gd name="T48" fmla="*/ 20 w 45"/>
                  <a:gd name="T49" fmla="*/ 11 h 55"/>
                  <a:gd name="T50" fmla="*/ 20 w 45"/>
                  <a:gd name="T51" fmla="*/ 21 h 55"/>
                  <a:gd name="T52" fmla="*/ 22 w 45"/>
                  <a:gd name="T53" fmla="*/ 21 h 55"/>
                  <a:gd name="T54" fmla="*/ 25 w 45"/>
                  <a:gd name="T55" fmla="*/ 21 h 55"/>
                  <a:gd name="T56" fmla="*/ 26 w 45"/>
                  <a:gd name="T57" fmla="*/ 19 h 55"/>
                  <a:gd name="T58" fmla="*/ 27 w 45"/>
                  <a:gd name="T59" fmla="*/ 15 h 55"/>
                  <a:gd name="T60" fmla="*/ 25 w 45"/>
                  <a:gd name="T61" fmla="*/ 12 h 55"/>
                  <a:gd name="T62" fmla="*/ 21 w 45"/>
                  <a:gd name="T63" fmla="*/ 11 h 55"/>
                  <a:gd name="T64" fmla="*/ 20 w 45"/>
                  <a:gd name="T65" fmla="*/ 11 h 55"/>
                  <a:gd name="T66" fmla="*/ 20 w 45"/>
                  <a:gd name="T67" fmla="*/ 32 h 55"/>
                  <a:gd name="T68" fmla="*/ 20 w 45"/>
                  <a:gd name="T69" fmla="*/ 44 h 55"/>
                  <a:gd name="T70" fmla="*/ 22 w 45"/>
                  <a:gd name="T71" fmla="*/ 44 h 55"/>
                  <a:gd name="T72" fmla="*/ 26 w 45"/>
                  <a:gd name="T73" fmla="*/ 42 h 55"/>
                  <a:gd name="T74" fmla="*/ 27 w 45"/>
                  <a:gd name="T75" fmla="*/ 37 h 55"/>
                  <a:gd name="T76" fmla="*/ 21 w 45"/>
                  <a:gd name="T77" fmla="*/ 32 h 55"/>
                  <a:gd name="T78" fmla="*/ 20 w 45"/>
                  <a:gd name="T79" fmla="*/ 3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55">
                    <a:moveTo>
                      <a:pt x="27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1" y="45"/>
                      <a:pt x="2" y="44"/>
                    </a:cubicBezTo>
                    <a:cubicBezTo>
                      <a:pt x="2" y="43"/>
                      <a:pt x="2" y="42"/>
                      <a:pt x="2" y="41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10"/>
                      <a:pt x="1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1" y="0"/>
                      <a:pt x="33" y="0"/>
                    </a:cubicBezTo>
                    <a:cubicBezTo>
                      <a:pt x="35" y="0"/>
                      <a:pt x="37" y="1"/>
                      <a:pt x="38" y="2"/>
                    </a:cubicBezTo>
                    <a:cubicBezTo>
                      <a:pt x="40" y="3"/>
                      <a:pt x="42" y="5"/>
                      <a:pt x="43" y="7"/>
                    </a:cubicBezTo>
                    <a:cubicBezTo>
                      <a:pt x="43" y="9"/>
                      <a:pt x="44" y="11"/>
                      <a:pt x="44" y="14"/>
                    </a:cubicBezTo>
                    <a:cubicBezTo>
                      <a:pt x="44" y="21"/>
                      <a:pt x="41" y="25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8" y="27"/>
                      <a:pt x="40" y="28"/>
                      <a:pt x="42" y="30"/>
                    </a:cubicBezTo>
                    <a:cubicBezTo>
                      <a:pt x="44" y="32"/>
                      <a:pt x="45" y="35"/>
                      <a:pt x="45" y="39"/>
                    </a:cubicBezTo>
                    <a:cubicBezTo>
                      <a:pt x="45" y="42"/>
                      <a:pt x="44" y="44"/>
                      <a:pt x="44" y="46"/>
                    </a:cubicBezTo>
                    <a:cubicBezTo>
                      <a:pt x="43" y="48"/>
                      <a:pt x="42" y="50"/>
                      <a:pt x="40" y="52"/>
                    </a:cubicBezTo>
                    <a:cubicBezTo>
                      <a:pt x="39" y="53"/>
                      <a:pt x="37" y="54"/>
                      <a:pt x="35" y="55"/>
                    </a:cubicBezTo>
                    <a:cubicBezTo>
                      <a:pt x="33" y="55"/>
                      <a:pt x="30" y="55"/>
                      <a:pt x="27" y="55"/>
                    </a:cubicBezTo>
                    <a:close/>
                    <a:moveTo>
                      <a:pt x="20" y="1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5" y="20"/>
                      <a:pt x="26" y="20"/>
                      <a:pt x="26" y="19"/>
                    </a:cubicBezTo>
                    <a:cubicBezTo>
                      <a:pt x="26" y="18"/>
                      <a:pt x="27" y="17"/>
                      <a:pt x="27" y="15"/>
                    </a:cubicBezTo>
                    <a:cubicBezTo>
                      <a:pt x="26" y="13"/>
                      <a:pt x="26" y="12"/>
                      <a:pt x="25" y="12"/>
                    </a:cubicBezTo>
                    <a:cubicBezTo>
                      <a:pt x="24" y="11"/>
                      <a:pt x="22" y="11"/>
                      <a:pt x="21" y="11"/>
                    </a:cubicBezTo>
                    <a:lnTo>
                      <a:pt x="20" y="11"/>
                    </a:lnTo>
                    <a:close/>
                    <a:moveTo>
                      <a:pt x="20" y="32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4" y="44"/>
                      <a:pt x="25" y="43"/>
                      <a:pt x="26" y="42"/>
                    </a:cubicBezTo>
                    <a:cubicBezTo>
                      <a:pt x="27" y="41"/>
                      <a:pt x="27" y="39"/>
                      <a:pt x="27" y="37"/>
                    </a:cubicBezTo>
                    <a:cubicBezTo>
                      <a:pt x="27" y="33"/>
                      <a:pt x="25" y="32"/>
                      <a:pt x="21" y="32"/>
                    </a:cubicBez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ïs1íḓé"/>
              <p:cNvSpPr/>
              <p:nvPr/>
            </p:nvSpPr>
            <p:spPr bwMode="auto">
              <a:xfrm>
                <a:off x="3550" y="8643"/>
                <a:ext cx="143" cy="204"/>
              </a:xfrm>
              <a:custGeom>
                <a:avLst/>
                <a:gdLst>
                  <a:gd name="T0" fmla="*/ 0 w 41"/>
                  <a:gd name="T1" fmla="*/ 41 h 58"/>
                  <a:gd name="T2" fmla="*/ 0 w 41"/>
                  <a:gd name="T3" fmla="*/ 17 h 58"/>
                  <a:gd name="T4" fmla="*/ 2 w 41"/>
                  <a:gd name="T5" fmla="*/ 7 h 58"/>
                  <a:gd name="T6" fmla="*/ 9 w 41"/>
                  <a:gd name="T7" fmla="*/ 1 h 58"/>
                  <a:gd name="T8" fmla="*/ 21 w 41"/>
                  <a:gd name="T9" fmla="*/ 0 h 58"/>
                  <a:gd name="T10" fmla="*/ 36 w 41"/>
                  <a:gd name="T11" fmla="*/ 3 h 58"/>
                  <a:gd name="T12" fmla="*/ 41 w 41"/>
                  <a:gd name="T13" fmla="*/ 17 h 58"/>
                  <a:gd name="T14" fmla="*/ 41 w 41"/>
                  <a:gd name="T15" fmla="*/ 41 h 58"/>
                  <a:gd name="T16" fmla="*/ 40 w 41"/>
                  <a:gd name="T17" fmla="*/ 48 h 58"/>
                  <a:gd name="T18" fmla="*/ 36 w 41"/>
                  <a:gd name="T19" fmla="*/ 53 h 58"/>
                  <a:gd name="T20" fmla="*/ 30 w 41"/>
                  <a:gd name="T21" fmla="*/ 57 h 58"/>
                  <a:gd name="T22" fmla="*/ 21 w 41"/>
                  <a:gd name="T23" fmla="*/ 58 h 58"/>
                  <a:gd name="T24" fmla="*/ 11 w 41"/>
                  <a:gd name="T25" fmla="*/ 57 h 58"/>
                  <a:gd name="T26" fmla="*/ 5 w 41"/>
                  <a:gd name="T27" fmla="*/ 53 h 58"/>
                  <a:gd name="T28" fmla="*/ 1 w 41"/>
                  <a:gd name="T29" fmla="*/ 48 h 58"/>
                  <a:gd name="T30" fmla="*/ 0 w 41"/>
                  <a:gd name="T31" fmla="*/ 41 h 58"/>
                  <a:gd name="T32" fmla="*/ 24 w 41"/>
                  <a:gd name="T33" fmla="*/ 41 h 58"/>
                  <a:gd name="T34" fmla="*/ 24 w 41"/>
                  <a:gd name="T35" fmla="*/ 16 h 58"/>
                  <a:gd name="T36" fmla="*/ 21 w 41"/>
                  <a:gd name="T37" fmla="*/ 12 h 58"/>
                  <a:gd name="T38" fmla="*/ 17 w 41"/>
                  <a:gd name="T39" fmla="*/ 16 h 58"/>
                  <a:gd name="T40" fmla="*/ 17 w 41"/>
                  <a:gd name="T41" fmla="*/ 41 h 58"/>
                  <a:gd name="T42" fmla="*/ 21 w 41"/>
                  <a:gd name="T43" fmla="*/ 45 h 58"/>
                  <a:gd name="T44" fmla="*/ 23 w 41"/>
                  <a:gd name="T45" fmla="*/ 44 h 58"/>
                  <a:gd name="T46" fmla="*/ 24 w 41"/>
                  <a:gd name="T47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58">
                    <a:moveTo>
                      <a:pt x="0" y="4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2" y="0"/>
                      <a:pt x="16" y="0"/>
                      <a:pt x="21" y="0"/>
                    </a:cubicBezTo>
                    <a:cubicBezTo>
                      <a:pt x="28" y="0"/>
                      <a:pt x="33" y="1"/>
                      <a:pt x="36" y="3"/>
                    </a:cubicBezTo>
                    <a:cubicBezTo>
                      <a:pt x="40" y="6"/>
                      <a:pt x="41" y="10"/>
                      <a:pt x="41" y="17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3"/>
                      <a:pt x="41" y="46"/>
                      <a:pt x="40" y="48"/>
                    </a:cubicBezTo>
                    <a:cubicBezTo>
                      <a:pt x="39" y="50"/>
                      <a:pt x="38" y="52"/>
                      <a:pt x="36" y="53"/>
                    </a:cubicBezTo>
                    <a:cubicBezTo>
                      <a:pt x="35" y="55"/>
                      <a:pt x="33" y="56"/>
                      <a:pt x="30" y="57"/>
                    </a:cubicBezTo>
                    <a:cubicBezTo>
                      <a:pt x="27" y="57"/>
                      <a:pt x="24" y="58"/>
                      <a:pt x="21" y="58"/>
                    </a:cubicBezTo>
                    <a:cubicBezTo>
                      <a:pt x="17" y="58"/>
                      <a:pt x="14" y="57"/>
                      <a:pt x="11" y="57"/>
                    </a:cubicBezTo>
                    <a:cubicBezTo>
                      <a:pt x="9" y="56"/>
                      <a:pt x="6" y="55"/>
                      <a:pt x="5" y="53"/>
                    </a:cubicBezTo>
                    <a:cubicBezTo>
                      <a:pt x="3" y="52"/>
                      <a:pt x="2" y="50"/>
                      <a:pt x="1" y="48"/>
                    </a:cubicBezTo>
                    <a:cubicBezTo>
                      <a:pt x="0" y="46"/>
                      <a:pt x="0" y="43"/>
                      <a:pt x="0" y="41"/>
                    </a:cubicBezTo>
                    <a:close/>
                    <a:moveTo>
                      <a:pt x="24" y="41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3"/>
                      <a:pt x="23" y="12"/>
                      <a:pt x="21" y="12"/>
                    </a:cubicBezTo>
                    <a:cubicBezTo>
                      <a:pt x="18" y="12"/>
                      <a:pt x="17" y="13"/>
                      <a:pt x="17" y="16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7" y="44"/>
                      <a:pt x="18" y="45"/>
                      <a:pt x="21" y="45"/>
                    </a:cubicBezTo>
                    <a:cubicBezTo>
                      <a:pt x="22" y="45"/>
                      <a:pt x="22" y="45"/>
                      <a:pt x="23" y="44"/>
                    </a:cubicBezTo>
                    <a:cubicBezTo>
                      <a:pt x="24" y="44"/>
                      <a:pt x="24" y="43"/>
                      <a:pt x="24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îšḷïde"/>
              <p:cNvSpPr/>
              <p:nvPr/>
            </p:nvSpPr>
            <p:spPr bwMode="auto">
              <a:xfrm>
                <a:off x="3715" y="8643"/>
                <a:ext cx="143" cy="204"/>
              </a:xfrm>
              <a:custGeom>
                <a:avLst/>
                <a:gdLst>
                  <a:gd name="T0" fmla="*/ 0 w 41"/>
                  <a:gd name="T1" fmla="*/ 41 h 58"/>
                  <a:gd name="T2" fmla="*/ 0 w 41"/>
                  <a:gd name="T3" fmla="*/ 17 h 58"/>
                  <a:gd name="T4" fmla="*/ 2 w 41"/>
                  <a:gd name="T5" fmla="*/ 7 h 58"/>
                  <a:gd name="T6" fmla="*/ 9 w 41"/>
                  <a:gd name="T7" fmla="*/ 1 h 58"/>
                  <a:gd name="T8" fmla="*/ 20 w 41"/>
                  <a:gd name="T9" fmla="*/ 0 h 58"/>
                  <a:gd name="T10" fmla="*/ 36 w 41"/>
                  <a:gd name="T11" fmla="*/ 3 h 58"/>
                  <a:gd name="T12" fmla="*/ 41 w 41"/>
                  <a:gd name="T13" fmla="*/ 17 h 58"/>
                  <a:gd name="T14" fmla="*/ 41 w 41"/>
                  <a:gd name="T15" fmla="*/ 41 h 58"/>
                  <a:gd name="T16" fmla="*/ 40 w 41"/>
                  <a:gd name="T17" fmla="*/ 48 h 58"/>
                  <a:gd name="T18" fmla="*/ 36 w 41"/>
                  <a:gd name="T19" fmla="*/ 53 h 58"/>
                  <a:gd name="T20" fmla="*/ 30 w 41"/>
                  <a:gd name="T21" fmla="*/ 57 h 58"/>
                  <a:gd name="T22" fmla="*/ 20 w 41"/>
                  <a:gd name="T23" fmla="*/ 58 h 58"/>
                  <a:gd name="T24" fmla="*/ 11 w 41"/>
                  <a:gd name="T25" fmla="*/ 57 h 58"/>
                  <a:gd name="T26" fmla="*/ 5 w 41"/>
                  <a:gd name="T27" fmla="*/ 53 h 58"/>
                  <a:gd name="T28" fmla="*/ 1 w 41"/>
                  <a:gd name="T29" fmla="*/ 48 h 58"/>
                  <a:gd name="T30" fmla="*/ 0 w 41"/>
                  <a:gd name="T31" fmla="*/ 41 h 58"/>
                  <a:gd name="T32" fmla="*/ 24 w 41"/>
                  <a:gd name="T33" fmla="*/ 41 h 58"/>
                  <a:gd name="T34" fmla="*/ 24 w 41"/>
                  <a:gd name="T35" fmla="*/ 16 h 58"/>
                  <a:gd name="T36" fmla="*/ 20 w 41"/>
                  <a:gd name="T37" fmla="*/ 12 h 58"/>
                  <a:gd name="T38" fmla="*/ 17 w 41"/>
                  <a:gd name="T39" fmla="*/ 16 h 58"/>
                  <a:gd name="T40" fmla="*/ 17 w 41"/>
                  <a:gd name="T41" fmla="*/ 41 h 58"/>
                  <a:gd name="T42" fmla="*/ 20 w 41"/>
                  <a:gd name="T43" fmla="*/ 45 h 58"/>
                  <a:gd name="T44" fmla="*/ 23 w 41"/>
                  <a:gd name="T45" fmla="*/ 44 h 58"/>
                  <a:gd name="T46" fmla="*/ 24 w 41"/>
                  <a:gd name="T47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58">
                    <a:moveTo>
                      <a:pt x="0" y="4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9"/>
                      <a:pt x="2" y="7"/>
                    </a:cubicBezTo>
                    <a:cubicBezTo>
                      <a:pt x="3" y="4"/>
                      <a:pt x="6" y="2"/>
                      <a:pt x="9" y="1"/>
                    </a:cubicBezTo>
                    <a:cubicBezTo>
                      <a:pt x="12" y="0"/>
                      <a:pt x="16" y="0"/>
                      <a:pt x="20" y="0"/>
                    </a:cubicBezTo>
                    <a:cubicBezTo>
                      <a:pt x="27" y="0"/>
                      <a:pt x="33" y="1"/>
                      <a:pt x="36" y="3"/>
                    </a:cubicBezTo>
                    <a:cubicBezTo>
                      <a:pt x="39" y="6"/>
                      <a:pt x="41" y="10"/>
                      <a:pt x="41" y="17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3"/>
                      <a:pt x="41" y="46"/>
                      <a:pt x="40" y="48"/>
                    </a:cubicBezTo>
                    <a:cubicBezTo>
                      <a:pt x="39" y="50"/>
                      <a:pt x="38" y="52"/>
                      <a:pt x="36" y="53"/>
                    </a:cubicBezTo>
                    <a:cubicBezTo>
                      <a:pt x="35" y="55"/>
                      <a:pt x="32" y="56"/>
                      <a:pt x="30" y="57"/>
                    </a:cubicBezTo>
                    <a:cubicBezTo>
                      <a:pt x="27" y="57"/>
                      <a:pt x="24" y="58"/>
                      <a:pt x="20" y="58"/>
                    </a:cubicBezTo>
                    <a:cubicBezTo>
                      <a:pt x="17" y="58"/>
                      <a:pt x="14" y="57"/>
                      <a:pt x="11" y="57"/>
                    </a:cubicBezTo>
                    <a:cubicBezTo>
                      <a:pt x="8" y="56"/>
                      <a:pt x="6" y="55"/>
                      <a:pt x="5" y="53"/>
                    </a:cubicBezTo>
                    <a:cubicBezTo>
                      <a:pt x="3" y="52"/>
                      <a:pt x="2" y="50"/>
                      <a:pt x="1" y="48"/>
                    </a:cubicBezTo>
                    <a:cubicBezTo>
                      <a:pt x="0" y="46"/>
                      <a:pt x="0" y="43"/>
                      <a:pt x="0" y="41"/>
                    </a:cubicBezTo>
                    <a:close/>
                    <a:moveTo>
                      <a:pt x="24" y="41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3"/>
                      <a:pt x="23" y="12"/>
                      <a:pt x="20" y="12"/>
                    </a:cubicBezTo>
                    <a:cubicBezTo>
                      <a:pt x="18" y="12"/>
                      <a:pt x="17" y="13"/>
                      <a:pt x="17" y="16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7" y="44"/>
                      <a:pt x="18" y="45"/>
                      <a:pt x="20" y="45"/>
                    </a:cubicBezTo>
                    <a:cubicBezTo>
                      <a:pt x="22" y="45"/>
                      <a:pt x="22" y="45"/>
                      <a:pt x="23" y="44"/>
                    </a:cubicBezTo>
                    <a:cubicBezTo>
                      <a:pt x="23" y="44"/>
                      <a:pt x="24" y="43"/>
                      <a:pt x="24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íŝ1ïḍé"/>
              <p:cNvSpPr/>
              <p:nvPr/>
            </p:nvSpPr>
            <p:spPr bwMode="auto">
              <a:xfrm>
                <a:off x="3876" y="8646"/>
                <a:ext cx="163" cy="192"/>
              </a:xfrm>
              <a:custGeom>
                <a:avLst/>
                <a:gdLst>
                  <a:gd name="T0" fmla="*/ 0 w 47"/>
                  <a:gd name="T1" fmla="*/ 0 h 55"/>
                  <a:gd name="T2" fmla="*/ 22 w 47"/>
                  <a:gd name="T3" fmla="*/ 0 h 55"/>
                  <a:gd name="T4" fmla="*/ 22 w 47"/>
                  <a:gd name="T5" fmla="*/ 10 h 55"/>
                  <a:gd name="T6" fmla="*/ 20 w 47"/>
                  <a:gd name="T7" fmla="*/ 11 h 55"/>
                  <a:gd name="T8" fmla="*/ 20 w 47"/>
                  <a:gd name="T9" fmla="*/ 16 h 55"/>
                  <a:gd name="T10" fmla="*/ 20 w 47"/>
                  <a:gd name="T11" fmla="*/ 22 h 55"/>
                  <a:gd name="T12" fmla="*/ 22 w 47"/>
                  <a:gd name="T13" fmla="*/ 18 h 55"/>
                  <a:gd name="T14" fmla="*/ 26 w 47"/>
                  <a:gd name="T15" fmla="*/ 13 h 55"/>
                  <a:gd name="T16" fmla="*/ 27 w 47"/>
                  <a:gd name="T17" fmla="*/ 8 h 55"/>
                  <a:gd name="T18" fmla="*/ 27 w 47"/>
                  <a:gd name="T19" fmla="*/ 0 h 55"/>
                  <a:gd name="T20" fmla="*/ 46 w 47"/>
                  <a:gd name="T21" fmla="*/ 0 h 55"/>
                  <a:gd name="T22" fmla="*/ 46 w 47"/>
                  <a:gd name="T23" fmla="*/ 10 h 55"/>
                  <a:gd name="T24" fmla="*/ 44 w 47"/>
                  <a:gd name="T25" fmla="*/ 10 h 55"/>
                  <a:gd name="T26" fmla="*/ 43 w 47"/>
                  <a:gd name="T27" fmla="*/ 11 h 55"/>
                  <a:gd name="T28" fmla="*/ 42 w 47"/>
                  <a:gd name="T29" fmla="*/ 13 h 55"/>
                  <a:gd name="T30" fmla="*/ 35 w 47"/>
                  <a:gd name="T31" fmla="*/ 25 h 55"/>
                  <a:gd name="T32" fmla="*/ 43 w 47"/>
                  <a:gd name="T33" fmla="*/ 41 h 55"/>
                  <a:gd name="T34" fmla="*/ 44 w 47"/>
                  <a:gd name="T35" fmla="*/ 44 h 55"/>
                  <a:gd name="T36" fmla="*/ 47 w 47"/>
                  <a:gd name="T37" fmla="*/ 45 h 55"/>
                  <a:gd name="T38" fmla="*/ 47 w 47"/>
                  <a:gd name="T39" fmla="*/ 55 h 55"/>
                  <a:gd name="T40" fmla="*/ 27 w 47"/>
                  <a:gd name="T41" fmla="*/ 55 h 55"/>
                  <a:gd name="T42" fmla="*/ 27 w 47"/>
                  <a:gd name="T43" fmla="*/ 49 h 55"/>
                  <a:gd name="T44" fmla="*/ 26 w 47"/>
                  <a:gd name="T45" fmla="*/ 44 h 55"/>
                  <a:gd name="T46" fmla="*/ 24 w 47"/>
                  <a:gd name="T47" fmla="*/ 40 h 55"/>
                  <a:gd name="T48" fmla="*/ 23 w 47"/>
                  <a:gd name="T49" fmla="*/ 37 h 55"/>
                  <a:gd name="T50" fmla="*/ 21 w 47"/>
                  <a:gd name="T51" fmla="*/ 34 h 55"/>
                  <a:gd name="T52" fmla="*/ 21 w 47"/>
                  <a:gd name="T53" fmla="*/ 32 h 55"/>
                  <a:gd name="T54" fmla="*/ 20 w 47"/>
                  <a:gd name="T55" fmla="*/ 31 h 55"/>
                  <a:gd name="T56" fmla="*/ 20 w 47"/>
                  <a:gd name="T57" fmla="*/ 31 h 55"/>
                  <a:gd name="T58" fmla="*/ 20 w 47"/>
                  <a:gd name="T59" fmla="*/ 40 h 55"/>
                  <a:gd name="T60" fmla="*/ 20 w 47"/>
                  <a:gd name="T61" fmla="*/ 43 h 55"/>
                  <a:gd name="T62" fmla="*/ 22 w 47"/>
                  <a:gd name="T63" fmla="*/ 45 h 55"/>
                  <a:gd name="T64" fmla="*/ 22 w 47"/>
                  <a:gd name="T65" fmla="*/ 55 h 55"/>
                  <a:gd name="T66" fmla="*/ 0 w 47"/>
                  <a:gd name="T67" fmla="*/ 55 h 55"/>
                  <a:gd name="T68" fmla="*/ 0 w 47"/>
                  <a:gd name="T69" fmla="*/ 45 h 55"/>
                  <a:gd name="T70" fmla="*/ 2 w 47"/>
                  <a:gd name="T71" fmla="*/ 44 h 55"/>
                  <a:gd name="T72" fmla="*/ 2 w 47"/>
                  <a:gd name="T73" fmla="*/ 43 h 55"/>
                  <a:gd name="T74" fmla="*/ 2 w 47"/>
                  <a:gd name="T75" fmla="*/ 41 h 55"/>
                  <a:gd name="T76" fmla="*/ 2 w 47"/>
                  <a:gd name="T77" fmla="*/ 17 h 55"/>
                  <a:gd name="T78" fmla="*/ 2 w 47"/>
                  <a:gd name="T79" fmla="*/ 15 h 55"/>
                  <a:gd name="T80" fmla="*/ 2 w 47"/>
                  <a:gd name="T81" fmla="*/ 11 h 55"/>
                  <a:gd name="T82" fmla="*/ 0 w 47"/>
                  <a:gd name="T83" fmla="*/ 10 h 55"/>
                  <a:gd name="T84" fmla="*/ 0 w 47"/>
                  <a:gd name="T8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55">
                    <a:moveTo>
                      <a:pt x="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0" y="11"/>
                      <a:pt x="20" y="11"/>
                    </a:cubicBezTo>
                    <a:cubicBezTo>
                      <a:pt x="20" y="12"/>
                      <a:pt x="20" y="14"/>
                      <a:pt x="20" y="16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1" y="20"/>
                      <a:pt x="22" y="18"/>
                    </a:cubicBezTo>
                    <a:cubicBezTo>
                      <a:pt x="24" y="16"/>
                      <a:pt x="25" y="14"/>
                      <a:pt x="26" y="13"/>
                    </a:cubicBezTo>
                    <a:cubicBezTo>
                      <a:pt x="26" y="11"/>
                      <a:pt x="27" y="10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5" y="10"/>
                      <a:pt x="44" y="10"/>
                      <a:pt x="44" y="10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2"/>
                      <a:pt x="44" y="43"/>
                      <a:pt x="44" y="44"/>
                    </a:cubicBezTo>
                    <a:cubicBezTo>
                      <a:pt x="45" y="44"/>
                      <a:pt x="46" y="45"/>
                      <a:pt x="47" y="45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7"/>
                      <a:pt x="27" y="45"/>
                      <a:pt x="26" y="44"/>
                    </a:cubicBezTo>
                    <a:cubicBezTo>
                      <a:pt x="26" y="43"/>
                      <a:pt x="25" y="42"/>
                      <a:pt x="24" y="40"/>
                    </a:cubicBezTo>
                    <a:cubicBezTo>
                      <a:pt x="24" y="39"/>
                      <a:pt x="23" y="38"/>
                      <a:pt x="23" y="37"/>
                    </a:cubicBezTo>
                    <a:cubicBezTo>
                      <a:pt x="22" y="35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2"/>
                    </a:cubicBezTo>
                    <a:cubicBezTo>
                      <a:pt x="20" y="32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1"/>
                      <a:pt x="20" y="43"/>
                      <a:pt x="20" y="43"/>
                    </a:cubicBezTo>
                    <a:cubicBezTo>
                      <a:pt x="20" y="44"/>
                      <a:pt x="21" y="45"/>
                      <a:pt x="22" y="4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2" y="45"/>
                      <a:pt x="2" y="44"/>
                    </a:cubicBezTo>
                    <a:cubicBezTo>
                      <a:pt x="2" y="44"/>
                      <a:pt x="2" y="44"/>
                      <a:pt x="2" y="43"/>
                    </a:cubicBezTo>
                    <a:cubicBezTo>
                      <a:pt x="2" y="43"/>
                      <a:pt x="2" y="42"/>
                      <a:pt x="2" y="4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11"/>
                      <a:pt x="1" y="10"/>
                      <a:pt x="0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ïṥlïdè"/>
              <p:cNvSpPr/>
              <p:nvPr/>
            </p:nvSpPr>
            <p:spPr bwMode="auto">
              <a:xfrm>
                <a:off x="3005" y="7874"/>
                <a:ext cx="1997" cy="464"/>
              </a:xfrm>
              <a:custGeom>
                <a:avLst/>
                <a:gdLst>
                  <a:gd name="T0" fmla="*/ 1017 w 1187"/>
                  <a:gd name="T1" fmla="*/ 0 h 276"/>
                  <a:gd name="T2" fmla="*/ 1187 w 1187"/>
                  <a:gd name="T3" fmla="*/ 276 h 276"/>
                  <a:gd name="T4" fmla="*/ 120 w 1187"/>
                  <a:gd name="T5" fmla="*/ 276 h 276"/>
                  <a:gd name="T6" fmla="*/ 0 w 1187"/>
                  <a:gd name="T7" fmla="*/ 0 h 276"/>
                  <a:gd name="T8" fmla="*/ 1017 w 118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7" h="276">
                    <a:moveTo>
                      <a:pt x="1017" y="0"/>
                    </a:moveTo>
                    <a:lnTo>
                      <a:pt x="1187" y="276"/>
                    </a:lnTo>
                    <a:lnTo>
                      <a:pt x="120" y="276"/>
                    </a:lnTo>
                    <a:lnTo>
                      <a:pt x="0" y="0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008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íṣliḓè"/>
              <p:cNvSpPr/>
              <p:nvPr/>
            </p:nvSpPr>
            <p:spPr bwMode="auto">
              <a:xfrm>
                <a:off x="3270" y="7926"/>
                <a:ext cx="594" cy="337"/>
              </a:xfrm>
              <a:custGeom>
                <a:avLst/>
                <a:gdLst>
                  <a:gd name="T0" fmla="*/ 0 w 353"/>
                  <a:gd name="T1" fmla="*/ 0 h 200"/>
                  <a:gd name="T2" fmla="*/ 125 w 353"/>
                  <a:gd name="T3" fmla="*/ 200 h 200"/>
                  <a:gd name="T4" fmla="*/ 353 w 353"/>
                  <a:gd name="T5" fmla="*/ 200 h 200"/>
                  <a:gd name="T6" fmla="*/ 227 w 353"/>
                  <a:gd name="T7" fmla="*/ 0 h 200"/>
                  <a:gd name="T8" fmla="*/ 0 w 353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00">
                    <a:moveTo>
                      <a:pt x="0" y="0"/>
                    </a:moveTo>
                    <a:lnTo>
                      <a:pt x="125" y="200"/>
                    </a:lnTo>
                    <a:lnTo>
                      <a:pt x="353" y="200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iSľïḑè"/>
              <p:cNvSpPr/>
              <p:nvPr/>
            </p:nvSpPr>
            <p:spPr bwMode="auto">
              <a:xfrm>
                <a:off x="3445" y="7958"/>
                <a:ext cx="178" cy="256"/>
              </a:xfrm>
              <a:custGeom>
                <a:avLst/>
                <a:gdLst>
                  <a:gd name="T0" fmla="*/ 0 w 106"/>
                  <a:gd name="T1" fmla="*/ 0 h 152"/>
                  <a:gd name="T2" fmla="*/ 91 w 106"/>
                  <a:gd name="T3" fmla="*/ 152 h 152"/>
                  <a:gd name="T4" fmla="*/ 106 w 106"/>
                  <a:gd name="T5" fmla="*/ 152 h 152"/>
                  <a:gd name="T6" fmla="*/ 12 w 106"/>
                  <a:gd name="T7" fmla="*/ 0 h 152"/>
                  <a:gd name="T8" fmla="*/ 0 w 10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52">
                    <a:moveTo>
                      <a:pt x="0" y="0"/>
                    </a:moveTo>
                    <a:lnTo>
                      <a:pt x="91" y="152"/>
                    </a:lnTo>
                    <a:lnTo>
                      <a:pt x="106" y="15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íš1íďê"/>
              <p:cNvSpPr/>
              <p:nvPr/>
            </p:nvSpPr>
            <p:spPr bwMode="auto">
              <a:xfrm>
                <a:off x="3397" y="7958"/>
                <a:ext cx="182" cy="256"/>
              </a:xfrm>
              <a:custGeom>
                <a:avLst/>
                <a:gdLst>
                  <a:gd name="T0" fmla="*/ 0 w 108"/>
                  <a:gd name="T1" fmla="*/ 0 h 152"/>
                  <a:gd name="T2" fmla="*/ 93 w 108"/>
                  <a:gd name="T3" fmla="*/ 152 h 152"/>
                  <a:gd name="T4" fmla="*/ 108 w 108"/>
                  <a:gd name="T5" fmla="*/ 152 h 152"/>
                  <a:gd name="T6" fmla="*/ 14 w 108"/>
                  <a:gd name="T7" fmla="*/ 0 h 152"/>
                  <a:gd name="T8" fmla="*/ 0 w 108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2">
                    <a:moveTo>
                      <a:pt x="0" y="0"/>
                    </a:moveTo>
                    <a:lnTo>
                      <a:pt x="93" y="152"/>
                    </a:lnTo>
                    <a:lnTo>
                      <a:pt x="108" y="15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ïslïḋe"/>
              <p:cNvSpPr/>
              <p:nvPr/>
            </p:nvSpPr>
            <p:spPr bwMode="auto">
              <a:xfrm>
                <a:off x="3351" y="7958"/>
                <a:ext cx="182" cy="256"/>
              </a:xfrm>
              <a:custGeom>
                <a:avLst/>
                <a:gdLst>
                  <a:gd name="T0" fmla="*/ 0 w 108"/>
                  <a:gd name="T1" fmla="*/ 0 h 152"/>
                  <a:gd name="T2" fmla="*/ 93 w 108"/>
                  <a:gd name="T3" fmla="*/ 152 h 152"/>
                  <a:gd name="T4" fmla="*/ 108 w 108"/>
                  <a:gd name="T5" fmla="*/ 152 h 152"/>
                  <a:gd name="T6" fmla="*/ 14 w 108"/>
                  <a:gd name="T7" fmla="*/ 0 h 152"/>
                  <a:gd name="T8" fmla="*/ 0 w 108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2">
                    <a:moveTo>
                      <a:pt x="0" y="0"/>
                    </a:moveTo>
                    <a:lnTo>
                      <a:pt x="93" y="152"/>
                    </a:lnTo>
                    <a:lnTo>
                      <a:pt x="108" y="15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ïsḻiḓè"/>
              <p:cNvSpPr/>
              <p:nvPr/>
            </p:nvSpPr>
            <p:spPr bwMode="auto">
              <a:xfrm>
                <a:off x="3582" y="7958"/>
                <a:ext cx="182" cy="256"/>
              </a:xfrm>
              <a:custGeom>
                <a:avLst/>
                <a:gdLst>
                  <a:gd name="T0" fmla="*/ 0 w 108"/>
                  <a:gd name="T1" fmla="*/ 0 h 152"/>
                  <a:gd name="T2" fmla="*/ 94 w 108"/>
                  <a:gd name="T3" fmla="*/ 152 h 152"/>
                  <a:gd name="T4" fmla="*/ 108 w 108"/>
                  <a:gd name="T5" fmla="*/ 152 h 152"/>
                  <a:gd name="T6" fmla="*/ 14 w 108"/>
                  <a:gd name="T7" fmla="*/ 0 h 152"/>
                  <a:gd name="T8" fmla="*/ 0 w 108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2">
                    <a:moveTo>
                      <a:pt x="0" y="0"/>
                    </a:moveTo>
                    <a:lnTo>
                      <a:pt x="94" y="152"/>
                    </a:lnTo>
                    <a:lnTo>
                      <a:pt x="108" y="15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ïš1ïďe"/>
              <p:cNvSpPr/>
              <p:nvPr/>
            </p:nvSpPr>
            <p:spPr bwMode="auto">
              <a:xfrm>
                <a:off x="3536" y="7958"/>
                <a:ext cx="182" cy="256"/>
              </a:xfrm>
              <a:custGeom>
                <a:avLst/>
                <a:gdLst>
                  <a:gd name="T0" fmla="*/ 0 w 108"/>
                  <a:gd name="T1" fmla="*/ 0 h 152"/>
                  <a:gd name="T2" fmla="*/ 91 w 108"/>
                  <a:gd name="T3" fmla="*/ 152 h 152"/>
                  <a:gd name="T4" fmla="*/ 108 w 108"/>
                  <a:gd name="T5" fmla="*/ 152 h 152"/>
                  <a:gd name="T6" fmla="*/ 14 w 108"/>
                  <a:gd name="T7" fmla="*/ 0 h 152"/>
                  <a:gd name="T8" fmla="*/ 0 w 108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2">
                    <a:moveTo>
                      <a:pt x="0" y="0"/>
                    </a:moveTo>
                    <a:lnTo>
                      <a:pt x="91" y="152"/>
                    </a:lnTo>
                    <a:lnTo>
                      <a:pt x="108" y="15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îṣlíḓe"/>
              <p:cNvSpPr/>
              <p:nvPr/>
            </p:nvSpPr>
            <p:spPr bwMode="auto">
              <a:xfrm>
                <a:off x="3491" y="7958"/>
                <a:ext cx="182" cy="256"/>
              </a:xfrm>
              <a:custGeom>
                <a:avLst/>
                <a:gdLst>
                  <a:gd name="T0" fmla="*/ 0 w 108"/>
                  <a:gd name="T1" fmla="*/ 0 h 152"/>
                  <a:gd name="T2" fmla="*/ 91 w 108"/>
                  <a:gd name="T3" fmla="*/ 152 h 152"/>
                  <a:gd name="T4" fmla="*/ 108 w 108"/>
                  <a:gd name="T5" fmla="*/ 152 h 152"/>
                  <a:gd name="T6" fmla="*/ 14 w 108"/>
                  <a:gd name="T7" fmla="*/ 0 h 152"/>
                  <a:gd name="T8" fmla="*/ 0 w 108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2">
                    <a:moveTo>
                      <a:pt x="0" y="0"/>
                    </a:moveTo>
                    <a:lnTo>
                      <a:pt x="91" y="152"/>
                    </a:lnTo>
                    <a:lnTo>
                      <a:pt x="108" y="15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ïṩ1ïḍé"/>
              <p:cNvSpPr/>
              <p:nvPr/>
            </p:nvSpPr>
            <p:spPr bwMode="auto">
              <a:xfrm>
                <a:off x="3212" y="8338"/>
                <a:ext cx="1790" cy="175"/>
              </a:xfrm>
              <a:prstGeom prst="rect">
                <a:avLst/>
              </a:prstGeom>
              <a:solidFill>
                <a:srgbClr val="00A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íṩļîdê"/>
              <p:cNvSpPr/>
              <p:nvPr/>
            </p:nvSpPr>
            <p:spPr bwMode="auto">
              <a:xfrm>
                <a:off x="3005" y="7874"/>
                <a:ext cx="207" cy="639"/>
              </a:xfrm>
              <a:custGeom>
                <a:avLst/>
                <a:gdLst>
                  <a:gd name="T0" fmla="*/ 0 w 123"/>
                  <a:gd name="T1" fmla="*/ 102 h 380"/>
                  <a:gd name="T2" fmla="*/ 0 w 123"/>
                  <a:gd name="T3" fmla="*/ 0 h 380"/>
                  <a:gd name="T4" fmla="*/ 123 w 123"/>
                  <a:gd name="T5" fmla="*/ 276 h 380"/>
                  <a:gd name="T6" fmla="*/ 123 w 123"/>
                  <a:gd name="T7" fmla="*/ 380 h 380"/>
                  <a:gd name="T8" fmla="*/ 0 w 123"/>
                  <a:gd name="T9" fmla="*/ 102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0">
                    <a:moveTo>
                      <a:pt x="0" y="102"/>
                    </a:moveTo>
                    <a:lnTo>
                      <a:pt x="0" y="0"/>
                    </a:lnTo>
                    <a:lnTo>
                      <a:pt x="123" y="276"/>
                    </a:lnTo>
                    <a:lnTo>
                      <a:pt x="123" y="3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DB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iṩliḋé"/>
              <p:cNvSpPr/>
              <p:nvPr/>
            </p:nvSpPr>
            <p:spPr bwMode="auto">
              <a:xfrm>
                <a:off x="3005" y="7892"/>
                <a:ext cx="207" cy="500"/>
              </a:xfrm>
              <a:custGeom>
                <a:avLst/>
                <a:gdLst>
                  <a:gd name="T0" fmla="*/ 0 w 123"/>
                  <a:gd name="T1" fmla="*/ 12 h 297"/>
                  <a:gd name="T2" fmla="*/ 0 w 123"/>
                  <a:gd name="T3" fmla="*/ 0 h 297"/>
                  <a:gd name="T4" fmla="*/ 123 w 123"/>
                  <a:gd name="T5" fmla="*/ 284 h 297"/>
                  <a:gd name="T6" fmla="*/ 123 w 123"/>
                  <a:gd name="T7" fmla="*/ 297 h 297"/>
                  <a:gd name="T8" fmla="*/ 0 w 123"/>
                  <a:gd name="T9" fmla="*/ 1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7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íSľiďé"/>
              <p:cNvSpPr/>
              <p:nvPr/>
            </p:nvSpPr>
            <p:spPr bwMode="auto">
              <a:xfrm>
                <a:off x="3005" y="7945"/>
                <a:ext cx="207" cy="503"/>
              </a:xfrm>
              <a:custGeom>
                <a:avLst/>
                <a:gdLst>
                  <a:gd name="T0" fmla="*/ 0 w 123"/>
                  <a:gd name="T1" fmla="*/ 12 h 299"/>
                  <a:gd name="T2" fmla="*/ 0 w 123"/>
                  <a:gd name="T3" fmla="*/ 0 h 299"/>
                  <a:gd name="T4" fmla="*/ 123 w 123"/>
                  <a:gd name="T5" fmla="*/ 284 h 299"/>
                  <a:gd name="T6" fmla="*/ 123 w 123"/>
                  <a:gd name="T7" fmla="*/ 299 h 299"/>
                  <a:gd name="T8" fmla="*/ 0 w 123"/>
                  <a:gd name="T9" fmla="*/ 1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9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iṣḻïďè"/>
              <p:cNvSpPr/>
              <p:nvPr/>
            </p:nvSpPr>
            <p:spPr bwMode="auto">
              <a:xfrm>
                <a:off x="3005" y="7997"/>
                <a:ext cx="207" cy="500"/>
              </a:xfrm>
              <a:custGeom>
                <a:avLst/>
                <a:gdLst>
                  <a:gd name="T0" fmla="*/ 0 w 123"/>
                  <a:gd name="T1" fmla="*/ 12 h 297"/>
                  <a:gd name="T2" fmla="*/ 0 w 123"/>
                  <a:gd name="T3" fmla="*/ 0 h 297"/>
                  <a:gd name="T4" fmla="*/ 123 w 123"/>
                  <a:gd name="T5" fmla="*/ 284 h 297"/>
                  <a:gd name="T6" fmla="*/ 123 w 123"/>
                  <a:gd name="T7" fmla="*/ 297 h 297"/>
                  <a:gd name="T8" fmla="*/ 0 w 123"/>
                  <a:gd name="T9" fmla="*/ 1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97">
                    <a:moveTo>
                      <a:pt x="0" y="12"/>
                    </a:moveTo>
                    <a:lnTo>
                      <a:pt x="0" y="0"/>
                    </a:lnTo>
                    <a:lnTo>
                      <a:pt x="123" y="284"/>
                    </a:lnTo>
                    <a:lnTo>
                      <a:pt x="123" y="29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îṩľidê"/>
              <p:cNvSpPr/>
              <p:nvPr/>
            </p:nvSpPr>
            <p:spPr bwMode="auto">
              <a:xfrm>
                <a:off x="3323" y="8360"/>
                <a:ext cx="35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ïsḷíḑe"/>
              <p:cNvSpPr/>
              <p:nvPr/>
            </p:nvSpPr>
            <p:spPr bwMode="auto">
              <a:xfrm>
                <a:off x="3368" y="8360"/>
                <a:ext cx="17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îśḻiḓè"/>
              <p:cNvSpPr/>
              <p:nvPr/>
            </p:nvSpPr>
            <p:spPr bwMode="auto">
              <a:xfrm>
                <a:off x="4926" y="8360"/>
                <a:ext cx="30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ïṡľîdê"/>
              <p:cNvSpPr/>
              <p:nvPr/>
            </p:nvSpPr>
            <p:spPr bwMode="auto">
              <a:xfrm>
                <a:off x="4894" y="8360"/>
                <a:ext cx="17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îšľíḑé"/>
              <p:cNvSpPr/>
              <p:nvPr/>
            </p:nvSpPr>
            <p:spPr bwMode="auto">
              <a:xfrm>
                <a:off x="3595" y="8370"/>
                <a:ext cx="266" cy="113"/>
              </a:xfrm>
              <a:custGeom>
                <a:avLst/>
                <a:gdLst>
                  <a:gd name="T0" fmla="*/ 1 w 76"/>
                  <a:gd name="T1" fmla="*/ 32 h 32"/>
                  <a:gd name="T2" fmla="*/ 0 w 76"/>
                  <a:gd name="T3" fmla="*/ 32 h 32"/>
                  <a:gd name="T4" fmla="*/ 0 w 76"/>
                  <a:gd name="T5" fmla="*/ 25 h 32"/>
                  <a:gd name="T6" fmla="*/ 1 w 76"/>
                  <a:gd name="T7" fmla="*/ 24 h 32"/>
                  <a:gd name="T8" fmla="*/ 10 w 76"/>
                  <a:gd name="T9" fmla="*/ 24 h 32"/>
                  <a:gd name="T10" fmla="*/ 10 w 76"/>
                  <a:gd name="T11" fmla="*/ 8 h 32"/>
                  <a:gd name="T12" fmla="*/ 1 w 76"/>
                  <a:gd name="T13" fmla="*/ 8 h 32"/>
                  <a:gd name="T14" fmla="*/ 0 w 76"/>
                  <a:gd name="T15" fmla="*/ 7 h 32"/>
                  <a:gd name="T16" fmla="*/ 0 w 76"/>
                  <a:gd name="T17" fmla="*/ 1 h 32"/>
                  <a:gd name="T18" fmla="*/ 1 w 76"/>
                  <a:gd name="T19" fmla="*/ 0 h 32"/>
                  <a:gd name="T20" fmla="*/ 61 w 76"/>
                  <a:gd name="T21" fmla="*/ 0 h 32"/>
                  <a:gd name="T22" fmla="*/ 76 w 76"/>
                  <a:gd name="T23" fmla="*/ 8 h 32"/>
                  <a:gd name="T24" fmla="*/ 68 w 76"/>
                  <a:gd name="T25" fmla="*/ 16 h 32"/>
                  <a:gd name="T26" fmla="*/ 76 w 76"/>
                  <a:gd name="T27" fmla="*/ 24 h 32"/>
                  <a:gd name="T28" fmla="*/ 64 w 76"/>
                  <a:gd name="T29" fmla="*/ 32 h 32"/>
                  <a:gd name="T30" fmla="*/ 1 w 76"/>
                  <a:gd name="T31" fmla="*/ 32 h 32"/>
                  <a:gd name="T32" fmla="*/ 32 w 76"/>
                  <a:gd name="T33" fmla="*/ 12 h 32"/>
                  <a:gd name="T34" fmla="*/ 48 w 76"/>
                  <a:gd name="T35" fmla="*/ 12 h 32"/>
                  <a:gd name="T36" fmla="*/ 51 w 76"/>
                  <a:gd name="T37" fmla="*/ 10 h 32"/>
                  <a:gd name="T38" fmla="*/ 47 w 76"/>
                  <a:gd name="T39" fmla="*/ 8 h 32"/>
                  <a:gd name="T40" fmla="*/ 32 w 76"/>
                  <a:gd name="T41" fmla="*/ 8 h 32"/>
                  <a:gd name="T42" fmla="*/ 32 w 76"/>
                  <a:gd name="T43" fmla="*/ 12 h 32"/>
                  <a:gd name="T44" fmla="*/ 32 w 76"/>
                  <a:gd name="T45" fmla="*/ 24 h 32"/>
                  <a:gd name="T46" fmla="*/ 47 w 76"/>
                  <a:gd name="T47" fmla="*/ 24 h 32"/>
                  <a:gd name="T48" fmla="*/ 51 w 76"/>
                  <a:gd name="T49" fmla="*/ 22 h 32"/>
                  <a:gd name="T50" fmla="*/ 47 w 76"/>
                  <a:gd name="T51" fmla="*/ 20 h 32"/>
                  <a:gd name="T52" fmla="*/ 32 w 76"/>
                  <a:gd name="T53" fmla="*/ 20 h 32"/>
                  <a:gd name="T54" fmla="*/ 32 w 76"/>
                  <a:gd name="T55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6" h="32">
                    <a:moveTo>
                      <a:pt x="1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8" y="0"/>
                      <a:pt x="76" y="3"/>
                      <a:pt x="76" y="8"/>
                    </a:cubicBezTo>
                    <a:cubicBezTo>
                      <a:pt x="76" y="12"/>
                      <a:pt x="70" y="15"/>
                      <a:pt x="68" y="16"/>
                    </a:cubicBezTo>
                    <a:cubicBezTo>
                      <a:pt x="69" y="17"/>
                      <a:pt x="76" y="18"/>
                      <a:pt x="76" y="24"/>
                    </a:cubicBezTo>
                    <a:cubicBezTo>
                      <a:pt x="76" y="31"/>
                      <a:pt x="66" y="32"/>
                      <a:pt x="64" y="32"/>
                    </a:cubicBezTo>
                    <a:lnTo>
                      <a:pt x="1" y="32"/>
                    </a:lnTo>
                    <a:close/>
                    <a:moveTo>
                      <a:pt x="32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51" y="12"/>
                      <a:pt x="51" y="10"/>
                    </a:cubicBezTo>
                    <a:cubicBezTo>
                      <a:pt x="51" y="9"/>
                      <a:pt x="49" y="8"/>
                      <a:pt x="47" y="8"/>
                    </a:cubicBezTo>
                    <a:cubicBezTo>
                      <a:pt x="32" y="8"/>
                      <a:pt x="32" y="8"/>
                      <a:pt x="32" y="8"/>
                    </a:cubicBezTo>
                    <a:lnTo>
                      <a:pt x="32" y="12"/>
                    </a:lnTo>
                    <a:close/>
                    <a:moveTo>
                      <a:pt x="32" y="24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4"/>
                      <a:pt x="51" y="24"/>
                      <a:pt x="51" y="22"/>
                    </a:cubicBezTo>
                    <a:cubicBezTo>
                      <a:pt x="51" y="21"/>
                      <a:pt x="49" y="20"/>
                      <a:pt x="47" y="20"/>
                    </a:cubicBezTo>
                    <a:cubicBezTo>
                      <a:pt x="32" y="20"/>
                      <a:pt x="32" y="20"/>
                      <a:pt x="32" y="20"/>
                    </a:cubicBez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îṩļíďé"/>
              <p:cNvSpPr/>
              <p:nvPr/>
            </p:nvSpPr>
            <p:spPr bwMode="auto">
              <a:xfrm>
                <a:off x="3876" y="8370"/>
                <a:ext cx="254" cy="113"/>
              </a:xfrm>
              <a:custGeom>
                <a:avLst/>
                <a:gdLst>
                  <a:gd name="T0" fmla="*/ 41 w 73"/>
                  <a:gd name="T1" fmla="*/ 0 h 32"/>
                  <a:gd name="T2" fmla="*/ 73 w 73"/>
                  <a:gd name="T3" fmla="*/ 15 h 32"/>
                  <a:gd name="T4" fmla="*/ 43 w 73"/>
                  <a:gd name="T5" fmla="*/ 32 h 32"/>
                  <a:gd name="T6" fmla="*/ 35 w 73"/>
                  <a:gd name="T7" fmla="*/ 32 h 32"/>
                  <a:gd name="T8" fmla="*/ 5 w 73"/>
                  <a:gd name="T9" fmla="*/ 25 h 32"/>
                  <a:gd name="T10" fmla="*/ 0 w 73"/>
                  <a:gd name="T11" fmla="*/ 16 h 32"/>
                  <a:gd name="T12" fmla="*/ 5 w 73"/>
                  <a:gd name="T13" fmla="*/ 7 h 32"/>
                  <a:gd name="T14" fmla="*/ 32 w 73"/>
                  <a:gd name="T15" fmla="*/ 0 h 32"/>
                  <a:gd name="T16" fmla="*/ 41 w 73"/>
                  <a:gd name="T17" fmla="*/ 0 h 32"/>
                  <a:gd name="T18" fmla="*/ 26 w 73"/>
                  <a:gd name="T19" fmla="*/ 16 h 32"/>
                  <a:gd name="T20" fmla="*/ 37 w 73"/>
                  <a:gd name="T21" fmla="*/ 25 h 32"/>
                  <a:gd name="T22" fmla="*/ 48 w 73"/>
                  <a:gd name="T23" fmla="*/ 16 h 32"/>
                  <a:gd name="T24" fmla="*/ 37 w 73"/>
                  <a:gd name="T25" fmla="*/ 8 h 32"/>
                  <a:gd name="T26" fmla="*/ 26 w 73"/>
                  <a:gd name="T2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32">
                    <a:moveTo>
                      <a:pt x="41" y="0"/>
                    </a:moveTo>
                    <a:cubicBezTo>
                      <a:pt x="61" y="0"/>
                      <a:pt x="73" y="8"/>
                      <a:pt x="73" y="15"/>
                    </a:cubicBezTo>
                    <a:cubicBezTo>
                      <a:pt x="73" y="23"/>
                      <a:pt x="64" y="32"/>
                      <a:pt x="43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17" y="32"/>
                      <a:pt x="10" y="29"/>
                      <a:pt x="5" y="25"/>
                    </a:cubicBezTo>
                    <a:cubicBezTo>
                      <a:pt x="1" y="22"/>
                      <a:pt x="0" y="18"/>
                      <a:pt x="0" y="16"/>
                    </a:cubicBezTo>
                    <a:cubicBezTo>
                      <a:pt x="0" y="12"/>
                      <a:pt x="3" y="10"/>
                      <a:pt x="5" y="7"/>
                    </a:cubicBezTo>
                    <a:cubicBezTo>
                      <a:pt x="9" y="4"/>
                      <a:pt x="18" y="0"/>
                      <a:pt x="32" y="0"/>
                    </a:cubicBezTo>
                    <a:lnTo>
                      <a:pt x="41" y="0"/>
                    </a:lnTo>
                    <a:close/>
                    <a:moveTo>
                      <a:pt x="26" y="16"/>
                    </a:moveTo>
                    <a:cubicBezTo>
                      <a:pt x="26" y="20"/>
                      <a:pt x="31" y="25"/>
                      <a:pt x="37" y="25"/>
                    </a:cubicBezTo>
                    <a:cubicBezTo>
                      <a:pt x="44" y="25"/>
                      <a:pt x="48" y="20"/>
                      <a:pt x="48" y="16"/>
                    </a:cubicBezTo>
                    <a:cubicBezTo>
                      <a:pt x="48" y="13"/>
                      <a:pt x="44" y="8"/>
                      <a:pt x="37" y="8"/>
                    </a:cubicBezTo>
                    <a:cubicBezTo>
                      <a:pt x="31" y="8"/>
                      <a:pt x="26" y="11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îṧľíḋe"/>
              <p:cNvSpPr/>
              <p:nvPr/>
            </p:nvSpPr>
            <p:spPr bwMode="auto">
              <a:xfrm>
                <a:off x="4145" y="8370"/>
                <a:ext cx="256" cy="113"/>
              </a:xfrm>
              <a:custGeom>
                <a:avLst/>
                <a:gdLst>
                  <a:gd name="T0" fmla="*/ 41 w 73"/>
                  <a:gd name="T1" fmla="*/ 0 h 32"/>
                  <a:gd name="T2" fmla="*/ 73 w 73"/>
                  <a:gd name="T3" fmla="*/ 15 h 32"/>
                  <a:gd name="T4" fmla="*/ 43 w 73"/>
                  <a:gd name="T5" fmla="*/ 32 h 32"/>
                  <a:gd name="T6" fmla="*/ 35 w 73"/>
                  <a:gd name="T7" fmla="*/ 32 h 32"/>
                  <a:gd name="T8" fmla="*/ 5 w 73"/>
                  <a:gd name="T9" fmla="*/ 25 h 32"/>
                  <a:gd name="T10" fmla="*/ 0 w 73"/>
                  <a:gd name="T11" fmla="*/ 16 h 32"/>
                  <a:gd name="T12" fmla="*/ 5 w 73"/>
                  <a:gd name="T13" fmla="*/ 7 h 32"/>
                  <a:gd name="T14" fmla="*/ 32 w 73"/>
                  <a:gd name="T15" fmla="*/ 0 h 32"/>
                  <a:gd name="T16" fmla="*/ 41 w 73"/>
                  <a:gd name="T17" fmla="*/ 0 h 32"/>
                  <a:gd name="T18" fmla="*/ 26 w 73"/>
                  <a:gd name="T19" fmla="*/ 16 h 32"/>
                  <a:gd name="T20" fmla="*/ 37 w 73"/>
                  <a:gd name="T21" fmla="*/ 25 h 32"/>
                  <a:gd name="T22" fmla="*/ 48 w 73"/>
                  <a:gd name="T23" fmla="*/ 16 h 32"/>
                  <a:gd name="T24" fmla="*/ 37 w 73"/>
                  <a:gd name="T25" fmla="*/ 8 h 32"/>
                  <a:gd name="T26" fmla="*/ 26 w 73"/>
                  <a:gd name="T2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32">
                    <a:moveTo>
                      <a:pt x="41" y="0"/>
                    </a:moveTo>
                    <a:cubicBezTo>
                      <a:pt x="61" y="0"/>
                      <a:pt x="73" y="8"/>
                      <a:pt x="73" y="15"/>
                    </a:cubicBezTo>
                    <a:cubicBezTo>
                      <a:pt x="73" y="23"/>
                      <a:pt x="64" y="32"/>
                      <a:pt x="43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17" y="32"/>
                      <a:pt x="10" y="29"/>
                      <a:pt x="5" y="25"/>
                    </a:cubicBezTo>
                    <a:cubicBezTo>
                      <a:pt x="1" y="22"/>
                      <a:pt x="0" y="18"/>
                      <a:pt x="0" y="16"/>
                    </a:cubicBezTo>
                    <a:cubicBezTo>
                      <a:pt x="0" y="12"/>
                      <a:pt x="2" y="10"/>
                      <a:pt x="5" y="7"/>
                    </a:cubicBezTo>
                    <a:cubicBezTo>
                      <a:pt x="8" y="4"/>
                      <a:pt x="18" y="0"/>
                      <a:pt x="32" y="0"/>
                    </a:cubicBezTo>
                    <a:lnTo>
                      <a:pt x="41" y="0"/>
                    </a:lnTo>
                    <a:close/>
                    <a:moveTo>
                      <a:pt x="26" y="16"/>
                    </a:moveTo>
                    <a:cubicBezTo>
                      <a:pt x="26" y="20"/>
                      <a:pt x="31" y="25"/>
                      <a:pt x="37" y="25"/>
                    </a:cubicBezTo>
                    <a:cubicBezTo>
                      <a:pt x="44" y="25"/>
                      <a:pt x="48" y="20"/>
                      <a:pt x="48" y="16"/>
                    </a:cubicBezTo>
                    <a:cubicBezTo>
                      <a:pt x="48" y="13"/>
                      <a:pt x="44" y="8"/>
                      <a:pt x="37" y="8"/>
                    </a:cubicBezTo>
                    <a:cubicBezTo>
                      <a:pt x="31" y="8"/>
                      <a:pt x="26" y="11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ïSľiḋé"/>
              <p:cNvSpPr/>
              <p:nvPr/>
            </p:nvSpPr>
            <p:spPr bwMode="auto">
              <a:xfrm>
                <a:off x="4411" y="8370"/>
                <a:ext cx="279" cy="113"/>
              </a:xfrm>
              <a:custGeom>
                <a:avLst/>
                <a:gdLst>
                  <a:gd name="T0" fmla="*/ 10 w 80"/>
                  <a:gd name="T1" fmla="*/ 24 h 32"/>
                  <a:gd name="T2" fmla="*/ 10 w 80"/>
                  <a:gd name="T3" fmla="*/ 8 h 32"/>
                  <a:gd name="T4" fmla="*/ 1 w 80"/>
                  <a:gd name="T5" fmla="*/ 8 h 32"/>
                  <a:gd name="T6" fmla="*/ 0 w 80"/>
                  <a:gd name="T7" fmla="*/ 7 h 32"/>
                  <a:gd name="T8" fmla="*/ 0 w 80"/>
                  <a:gd name="T9" fmla="*/ 1 h 32"/>
                  <a:gd name="T10" fmla="*/ 1 w 80"/>
                  <a:gd name="T11" fmla="*/ 0 h 32"/>
                  <a:gd name="T12" fmla="*/ 39 w 80"/>
                  <a:gd name="T13" fmla="*/ 0 h 32"/>
                  <a:gd name="T14" fmla="*/ 40 w 80"/>
                  <a:gd name="T15" fmla="*/ 1 h 32"/>
                  <a:gd name="T16" fmla="*/ 40 w 80"/>
                  <a:gd name="T17" fmla="*/ 8 h 32"/>
                  <a:gd name="T18" fmla="*/ 38 w 80"/>
                  <a:gd name="T19" fmla="*/ 8 h 32"/>
                  <a:gd name="T20" fmla="*/ 32 w 80"/>
                  <a:gd name="T21" fmla="*/ 8 h 32"/>
                  <a:gd name="T22" fmla="*/ 32 w 80"/>
                  <a:gd name="T23" fmla="*/ 16 h 32"/>
                  <a:gd name="T24" fmla="*/ 51 w 80"/>
                  <a:gd name="T25" fmla="*/ 8 h 32"/>
                  <a:gd name="T26" fmla="*/ 51 w 80"/>
                  <a:gd name="T27" fmla="*/ 8 h 32"/>
                  <a:gd name="T28" fmla="*/ 42 w 80"/>
                  <a:gd name="T29" fmla="*/ 8 h 32"/>
                  <a:gd name="T30" fmla="*/ 41 w 80"/>
                  <a:gd name="T31" fmla="*/ 7 h 32"/>
                  <a:gd name="T32" fmla="*/ 41 w 80"/>
                  <a:gd name="T33" fmla="*/ 1 h 32"/>
                  <a:gd name="T34" fmla="*/ 42 w 80"/>
                  <a:gd name="T35" fmla="*/ 0 h 32"/>
                  <a:gd name="T36" fmla="*/ 77 w 80"/>
                  <a:gd name="T37" fmla="*/ 0 h 32"/>
                  <a:gd name="T38" fmla="*/ 78 w 80"/>
                  <a:gd name="T39" fmla="*/ 1 h 32"/>
                  <a:gd name="T40" fmla="*/ 78 w 80"/>
                  <a:gd name="T41" fmla="*/ 7 h 32"/>
                  <a:gd name="T42" fmla="*/ 77 w 80"/>
                  <a:gd name="T43" fmla="*/ 8 h 32"/>
                  <a:gd name="T44" fmla="*/ 67 w 80"/>
                  <a:gd name="T45" fmla="*/ 8 h 32"/>
                  <a:gd name="T46" fmla="*/ 58 w 80"/>
                  <a:gd name="T47" fmla="*/ 12 h 32"/>
                  <a:gd name="T48" fmla="*/ 69 w 80"/>
                  <a:gd name="T49" fmla="*/ 24 h 32"/>
                  <a:gd name="T50" fmla="*/ 79 w 80"/>
                  <a:gd name="T51" fmla="*/ 24 h 32"/>
                  <a:gd name="T52" fmla="*/ 80 w 80"/>
                  <a:gd name="T53" fmla="*/ 25 h 32"/>
                  <a:gd name="T54" fmla="*/ 80 w 80"/>
                  <a:gd name="T55" fmla="*/ 31 h 32"/>
                  <a:gd name="T56" fmla="*/ 79 w 80"/>
                  <a:gd name="T57" fmla="*/ 32 h 32"/>
                  <a:gd name="T58" fmla="*/ 38 w 80"/>
                  <a:gd name="T59" fmla="*/ 32 h 32"/>
                  <a:gd name="T60" fmla="*/ 37 w 80"/>
                  <a:gd name="T61" fmla="*/ 31 h 32"/>
                  <a:gd name="T62" fmla="*/ 37 w 80"/>
                  <a:gd name="T63" fmla="*/ 25 h 32"/>
                  <a:gd name="T64" fmla="*/ 38 w 80"/>
                  <a:gd name="T65" fmla="*/ 24 h 32"/>
                  <a:gd name="T66" fmla="*/ 41 w 80"/>
                  <a:gd name="T67" fmla="*/ 24 h 32"/>
                  <a:gd name="T68" fmla="*/ 37 w 80"/>
                  <a:gd name="T69" fmla="*/ 20 h 32"/>
                  <a:gd name="T70" fmla="*/ 32 w 80"/>
                  <a:gd name="T71" fmla="*/ 22 h 32"/>
                  <a:gd name="T72" fmla="*/ 32 w 80"/>
                  <a:gd name="T73" fmla="*/ 24 h 32"/>
                  <a:gd name="T74" fmla="*/ 35 w 80"/>
                  <a:gd name="T75" fmla="*/ 24 h 32"/>
                  <a:gd name="T76" fmla="*/ 35 w 80"/>
                  <a:gd name="T77" fmla="*/ 25 h 32"/>
                  <a:gd name="T78" fmla="*/ 35 w 80"/>
                  <a:gd name="T79" fmla="*/ 32 h 32"/>
                  <a:gd name="T80" fmla="*/ 34 w 80"/>
                  <a:gd name="T81" fmla="*/ 32 h 32"/>
                  <a:gd name="T82" fmla="*/ 1 w 80"/>
                  <a:gd name="T83" fmla="*/ 32 h 32"/>
                  <a:gd name="T84" fmla="*/ 0 w 80"/>
                  <a:gd name="T85" fmla="*/ 31 h 32"/>
                  <a:gd name="T86" fmla="*/ 0 w 80"/>
                  <a:gd name="T87" fmla="*/ 25 h 32"/>
                  <a:gd name="T88" fmla="*/ 1 w 80"/>
                  <a:gd name="T89" fmla="*/ 24 h 32"/>
                  <a:gd name="T90" fmla="*/ 10 w 80"/>
                  <a:gd name="T9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" h="32">
                    <a:moveTo>
                      <a:pt x="10" y="24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40" y="0"/>
                      <a:pt x="40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39" y="8"/>
                      <a:pt x="38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1" y="8"/>
                      <a:pt x="41" y="7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1" y="0"/>
                      <a:pt x="42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0"/>
                      <a:pt x="78" y="0"/>
                      <a:pt x="78" y="1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8"/>
                      <a:pt x="78" y="8"/>
                      <a:pt x="7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80" y="24"/>
                      <a:pt x="80" y="25"/>
                      <a:pt x="80" y="25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2"/>
                      <a:pt x="80" y="32"/>
                      <a:pt x="79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1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4"/>
                      <a:pt x="38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2"/>
                      <a:pt x="35" y="32"/>
                      <a:pt x="34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4"/>
                      <a:pt x="1" y="24"/>
                    </a:cubicBezTo>
                    <a:lnTo>
                      <a:pt x="1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ïşḻídé"/>
              <p:cNvSpPr/>
              <p:nvPr/>
            </p:nvSpPr>
            <p:spPr bwMode="auto">
              <a:xfrm>
                <a:off x="2720" y="7497"/>
                <a:ext cx="1530" cy="490"/>
              </a:xfrm>
              <a:custGeom>
                <a:avLst/>
                <a:gdLst>
                  <a:gd name="T0" fmla="*/ 732 w 909"/>
                  <a:gd name="T1" fmla="*/ 0 h 291"/>
                  <a:gd name="T2" fmla="*/ 909 w 909"/>
                  <a:gd name="T3" fmla="*/ 291 h 291"/>
                  <a:gd name="T4" fmla="*/ 129 w 909"/>
                  <a:gd name="T5" fmla="*/ 291 h 291"/>
                  <a:gd name="T6" fmla="*/ 0 w 909"/>
                  <a:gd name="T7" fmla="*/ 0 h 291"/>
                  <a:gd name="T8" fmla="*/ 732 w 909"/>
                  <a:gd name="T9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291">
                    <a:moveTo>
                      <a:pt x="732" y="0"/>
                    </a:moveTo>
                    <a:lnTo>
                      <a:pt x="909" y="291"/>
                    </a:lnTo>
                    <a:lnTo>
                      <a:pt x="129" y="291"/>
                    </a:lnTo>
                    <a:lnTo>
                      <a:pt x="0" y="0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ïSľîḑè"/>
              <p:cNvSpPr/>
              <p:nvPr/>
            </p:nvSpPr>
            <p:spPr bwMode="auto">
              <a:xfrm>
                <a:off x="2937" y="7987"/>
                <a:ext cx="1312" cy="315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íṥľiḑe"/>
              <p:cNvSpPr/>
              <p:nvPr/>
            </p:nvSpPr>
            <p:spPr bwMode="auto">
              <a:xfrm>
                <a:off x="3400" y="8059"/>
                <a:ext cx="94" cy="168"/>
              </a:xfrm>
              <a:custGeom>
                <a:avLst/>
                <a:gdLst>
                  <a:gd name="T0" fmla="*/ 18 w 27"/>
                  <a:gd name="T1" fmla="*/ 48 h 48"/>
                  <a:gd name="T2" fmla="*/ 2 w 27"/>
                  <a:gd name="T3" fmla="*/ 48 h 48"/>
                  <a:gd name="T4" fmla="*/ 0 w 27"/>
                  <a:gd name="T5" fmla="*/ 46 h 48"/>
                  <a:gd name="T6" fmla="*/ 0 w 27"/>
                  <a:gd name="T7" fmla="*/ 3 h 48"/>
                  <a:gd name="T8" fmla="*/ 2 w 27"/>
                  <a:gd name="T9" fmla="*/ 0 h 48"/>
                  <a:gd name="T10" fmla="*/ 18 w 27"/>
                  <a:gd name="T11" fmla="*/ 0 h 48"/>
                  <a:gd name="T12" fmla="*/ 24 w 27"/>
                  <a:gd name="T13" fmla="*/ 3 h 48"/>
                  <a:gd name="T14" fmla="*/ 27 w 27"/>
                  <a:gd name="T15" fmla="*/ 9 h 48"/>
                  <a:gd name="T16" fmla="*/ 27 w 27"/>
                  <a:gd name="T17" fmla="*/ 17 h 48"/>
                  <a:gd name="T18" fmla="*/ 25 w 27"/>
                  <a:gd name="T19" fmla="*/ 22 h 48"/>
                  <a:gd name="T20" fmla="*/ 23 w 27"/>
                  <a:gd name="T21" fmla="*/ 24 h 48"/>
                  <a:gd name="T22" fmla="*/ 25 w 27"/>
                  <a:gd name="T23" fmla="*/ 26 h 48"/>
                  <a:gd name="T24" fmla="*/ 27 w 27"/>
                  <a:gd name="T25" fmla="*/ 31 h 48"/>
                  <a:gd name="T26" fmla="*/ 27 w 27"/>
                  <a:gd name="T27" fmla="*/ 39 h 48"/>
                  <a:gd name="T28" fmla="*/ 24 w 27"/>
                  <a:gd name="T29" fmla="*/ 46 h 48"/>
                  <a:gd name="T30" fmla="*/ 18 w 27"/>
                  <a:gd name="T31" fmla="*/ 48 h 48"/>
                  <a:gd name="T32" fmla="*/ 9 w 27"/>
                  <a:gd name="T33" fmla="*/ 20 h 48"/>
                  <a:gd name="T34" fmla="*/ 18 w 27"/>
                  <a:gd name="T35" fmla="*/ 20 h 48"/>
                  <a:gd name="T36" fmla="*/ 18 w 27"/>
                  <a:gd name="T37" fmla="*/ 9 h 48"/>
                  <a:gd name="T38" fmla="*/ 9 w 27"/>
                  <a:gd name="T39" fmla="*/ 9 h 48"/>
                  <a:gd name="T40" fmla="*/ 9 w 27"/>
                  <a:gd name="T41" fmla="*/ 20 h 48"/>
                  <a:gd name="T42" fmla="*/ 9 w 27"/>
                  <a:gd name="T43" fmla="*/ 39 h 48"/>
                  <a:gd name="T44" fmla="*/ 18 w 27"/>
                  <a:gd name="T45" fmla="*/ 39 h 48"/>
                  <a:gd name="T46" fmla="*/ 18 w 27"/>
                  <a:gd name="T47" fmla="*/ 29 h 48"/>
                  <a:gd name="T48" fmla="*/ 9 w 27"/>
                  <a:gd name="T49" fmla="*/ 29 h 48"/>
                  <a:gd name="T50" fmla="*/ 9 w 27"/>
                  <a:gd name="T51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" h="48">
                    <a:moveTo>
                      <a:pt x="18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0" y="47"/>
                      <a:pt x="0" y="4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1"/>
                      <a:pt x="24" y="3"/>
                    </a:cubicBezTo>
                    <a:cubicBezTo>
                      <a:pt x="26" y="5"/>
                      <a:pt x="27" y="7"/>
                      <a:pt x="27" y="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9"/>
                      <a:pt x="26" y="21"/>
                      <a:pt x="25" y="2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6" y="28"/>
                      <a:pt x="27" y="30"/>
                      <a:pt x="27" y="31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42"/>
                      <a:pt x="26" y="44"/>
                      <a:pt x="24" y="46"/>
                    </a:cubicBezTo>
                    <a:cubicBezTo>
                      <a:pt x="22" y="47"/>
                      <a:pt x="20" y="48"/>
                      <a:pt x="18" y="48"/>
                    </a:cubicBezTo>
                    <a:close/>
                    <a:moveTo>
                      <a:pt x="9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9" y="9"/>
                      <a:pt x="9" y="9"/>
                      <a:pt x="9" y="9"/>
                    </a:cubicBezTo>
                    <a:lnTo>
                      <a:pt x="9" y="20"/>
                    </a:lnTo>
                    <a:close/>
                    <a:moveTo>
                      <a:pt x="9" y="39"/>
                    </a:move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9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îṩľiḑê"/>
              <p:cNvSpPr/>
              <p:nvPr/>
            </p:nvSpPr>
            <p:spPr bwMode="auto">
              <a:xfrm>
                <a:off x="3508" y="8059"/>
                <a:ext cx="98" cy="168"/>
              </a:xfrm>
              <a:custGeom>
                <a:avLst/>
                <a:gdLst>
                  <a:gd name="T0" fmla="*/ 19 w 28"/>
                  <a:gd name="T1" fmla="*/ 48 h 48"/>
                  <a:gd name="T2" fmla="*/ 9 w 28"/>
                  <a:gd name="T3" fmla="*/ 48 h 48"/>
                  <a:gd name="T4" fmla="*/ 3 w 28"/>
                  <a:gd name="T5" fmla="*/ 46 h 48"/>
                  <a:gd name="T6" fmla="*/ 0 w 28"/>
                  <a:gd name="T7" fmla="*/ 39 h 48"/>
                  <a:gd name="T8" fmla="*/ 0 w 28"/>
                  <a:gd name="T9" fmla="*/ 9 h 48"/>
                  <a:gd name="T10" fmla="*/ 3 w 28"/>
                  <a:gd name="T11" fmla="*/ 3 h 48"/>
                  <a:gd name="T12" fmla="*/ 9 w 28"/>
                  <a:gd name="T13" fmla="*/ 0 h 48"/>
                  <a:gd name="T14" fmla="*/ 19 w 28"/>
                  <a:gd name="T15" fmla="*/ 0 h 48"/>
                  <a:gd name="T16" fmla="*/ 25 w 28"/>
                  <a:gd name="T17" fmla="*/ 3 h 48"/>
                  <a:gd name="T18" fmla="*/ 28 w 28"/>
                  <a:gd name="T19" fmla="*/ 9 h 48"/>
                  <a:gd name="T20" fmla="*/ 28 w 28"/>
                  <a:gd name="T21" fmla="*/ 39 h 48"/>
                  <a:gd name="T22" fmla="*/ 25 w 28"/>
                  <a:gd name="T23" fmla="*/ 46 h 48"/>
                  <a:gd name="T24" fmla="*/ 19 w 28"/>
                  <a:gd name="T25" fmla="*/ 48 h 48"/>
                  <a:gd name="T26" fmla="*/ 19 w 28"/>
                  <a:gd name="T27" fmla="*/ 39 h 48"/>
                  <a:gd name="T28" fmla="*/ 19 w 28"/>
                  <a:gd name="T29" fmla="*/ 9 h 48"/>
                  <a:gd name="T30" fmla="*/ 9 w 28"/>
                  <a:gd name="T31" fmla="*/ 9 h 48"/>
                  <a:gd name="T32" fmla="*/ 9 w 28"/>
                  <a:gd name="T33" fmla="*/ 39 h 48"/>
                  <a:gd name="T34" fmla="*/ 19 w 28"/>
                  <a:gd name="T3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48">
                    <a:moveTo>
                      <a:pt x="19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7" y="48"/>
                      <a:pt x="4" y="47"/>
                      <a:pt x="3" y="46"/>
                    </a:cubicBezTo>
                    <a:cubicBezTo>
                      <a:pt x="1" y="44"/>
                      <a:pt x="0" y="42"/>
                      <a:pt x="0" y="3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1"/>
                      <a:pt x="25" y="3"/>
                    </a:cubicBezTo>
                    <a:cubicBezTo>
                      <a:pt x="27" y="5"/>
                      <a:pt x="28" y="7"/>
                      <a:pt x="28" y="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42"/>
                      <a:pt x="27" y="44"/>
                      <a:pt x="25" y="46"/>
                    </a:cubicBezTo>
                    <a:cubicBezTo>
                      <a:pt x="23" y="47"/>
                      <a:pt x="21" y="48"/>
                      <a:pt x="19" y="48"/>
                    </a:cubicBezTo>
                    <a:close/>
                    <a:moveTo>
                      <a:pt x="19" y="3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9"/>
                      <a:pt x="9" y="39"/>
                      <a:pt x="9" y="39"/>
                    </a:cubicBez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iṡlíḓê"/>
              <p:cNvSpPr/>
              <p:nvPr/>
            </p:nvSpPr>
            <p:spPr bwMode="auto">
              <a:xfrm>
                <a:off x="3620" y="8059"/>
                <a:ext cx="98" cy="168"/>
              </a:xfrm>
              <a:custGeom>
                <a:avLst/>
                <a:gdLst>
                  <a:gd name="T0" fmla="*/ 19 w 28"/>
                  <a:gd name="T1" fmla="*/ 48 h 48"/>
                  <a:gd name="T2" fmla="*/ 9 w 28"/>
                  <a:gd name="T3" fmla="*/ 48 h 48"/>
                  <a:gd name="T4" fmla="*/ 3 w 28"/>
                  <a:gd name="T5" fmla="*/ 46 h 48"/>
                  <a:gd name="T6" fmla="*/ 0 w 28"/>
                  <a:gd name="T7" fmla="*/ 39 h 48"/>
                  <a:gd name="T8" fmla="*/ 0 w 28"/>
                  <a:gd name="T9" fmla="*/ 9 h 48"/>
                  <a:gd name="T10" fmla="*/ 3 w 28"/>
                  <a:gd name="T11" fmla="*/ 3 h 48"/>
                  <a:gd name="T12" fmla="*/ 9 w 28"/>
                  <a:gd name="T13" fmla="*/ 0 h 48"/>
                  <a:gd name="T14" fmla="*/ 19 w 28"/>
                  <a:gd name="T15" fmla="*/ 0 h 48"/>
                  <a:gd name="T16" fmla="*/ 25 w 28"/>
                  <a:gd name="T17" fmla="*/ 3 h 48"/>
                  <a:gd name="T18" fmla="*/ 28 w 28"/>
                  <a:gd name="T19" fmla="*/ 9 h 48"/>
                  <a:gd name="T20" fmla="*/ 28 w 28"/>
                  <a:gd name="T21" fmla="*/ 39 h 48"/>
                  <a:gd name="T22" fmla="*/ 25 w 28"/>
                  <a:gd name="T23" fmla="*/ 46 h 48"/>
                  <a:gd name="T24" fmla="*/ 19 w 28"/>
                  <a:gd name="T25" fmla="*/ 48 h 48"/>
                  <a:gd name="T26" fmla="*/ 19 w 28"/>
                  <a:gd name="T27" fmla="*/ 39 h 48"/>
                  <a:gd name="T28" fmla="*/ 19 w 28"/>
                  <a:gd name="T29" fmla="*/ 9 h 48"/>
                  <a:gd name="T30" fmla="*/ 9 w 28"/>
                  <a:gd name="T31" fmla="*/ 9 h 48"/>
                  <a:gd name="T32" fmla="*/ 9 w 28"/>
                  <a:gd name="T33" fmla="*/ 39 h 48"/>
                  <a:gd name="T34" fmla="*/ 19 w 28"/>
                  <a:gd name="T3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48">
                    <a:moveTo>
                      <a:pt x="19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7" y="48"/>
                      <a:pt x="4" y="47"/>
                      <a:pt x="3" y="46"/>
                    </a:cubicBezTo>
                    <a:cubicBezTo>
                      <a:pt x="1" y="44"/>
                      <a:pt x="0" y="42"/>
                      <a:pt x="0" y="3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1"/>
                      <a:pt x="25" y="3"/>
                    </a:cubicBezTo>
                    <a:cubicBezTo>
                      <a:pt x="27" y="5"/>
                      <a:pt x="28" y="7"/>
                      <a:pt x="28" y="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42"/>
                      <a:pt x="27" y="44"/>
                      <a:pt x="25" y="46"/>
                    </a:cubicBezTo>
                    <a:cubicBezTo>
                      <a:pt x="23" y="47"/>
                      <a:pt x="21" y="48"/>
                      <a:pt x="19" y="48"/>
                    </a:cubicBezTo>
                    <a:close/>
                    <a:moveTo>
                      <a:pt x="19" y="3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9"/>
                      <a:pt x="9" y="39"/>
                      <a:pt x="9" y="39"/>
                    </a:cubicBez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íṥļîḍé"/>
              <p:cNvSpPr/>
              <p:nvPr/>
            </p:nvSpPr>
            <p:spPr bwMode="auto">
              <a:xfrm>
                <a:off x="3731" y="8059"/>
                <a:ext cx="96" cy="168"/>
              </a:xfrm>
              <a:custGeom>
                <a:avLst/>
                <a:gdLst>
                  <a:gd name="T0" fmla="*/ 27 w 27"/>
                  <a:gd name="T1" fmla="*/ 4 h 48"/>
                  <a:gd name="T2" fmla="*/ 16 w 27"/>
                  <a:gd name="T3" fmla="*/ 24 h 48"/>
                  <a:gd name="T4" fmla="*/ 27 w 27"/>
                  <a:gd name="T5" fmla="*/ 45 h 48"/>
                  <a:gd name="T6" fmla="*/ 26 w 27"/>
                  <a:gd name="T7" fmla="*/ 47 h 48"/>
                  <a:gd name="T8" fmla="*/ 25 w 27"/>
                  <a:gd name="T9" fmla="*/ 48 h 48"/>
                  <a:gd name="T10" fmla="*/ 20 w 27"/>
                  <a:gd name="T11" fmla="*/ 48 h 48"/>
                  <a:gd name="T12" fmla="*/ 18 w 27"/>
                  <a:gd name="T13" fmla="*/ 47 h 48"/>
                  <a:gd name="T14" fmla="*/ 9 w 27"/>
                  <a:gd name="T15" fmla="*/ 29 h 48"/>
                  <a:gd name="T16" fmla="*/ 9 w 27"/>
                  <a:gd name="T17" fmla="*/ 46 h 48"/>
                  <a:gd name="T18" fmla="*/ 7 w 27"/>
                  <a:gd name="T19" fmla="*/ 48 h 48"/>
                  <a:gd name="T20" fmla="*/ 2 w 27"/>
                  <a:gd name="T21" fmla="*/ 48 h 48"/>
                  <a:gd name="T22" fmla="*/ 0 w 27"/>
                  <a:gd name="T23" fmla="*/ 46 h 48"/>
                  <a:gd name="T24" fmla="*/ 0 w 27"/>
                  <a:gd name="T25" fmla="*/ 3 h 48"/>
                  <a:gd name="T26" fmla="*/ 2 w 27"/>
                  <a:gd name="T27" fmla="*/ 0 h 48"/>
                  <a:gd name="T28" fmla="*/ 7 w 27"/>
                  <a:gd name="T29" fmla="*/ 0 h 48"/>
                  <a:gd name="T30" fmla="*/ 9 w 27"/>
                  <a:gd name="T31" fmla="*/ 3 h 48"/>
                  <a:gd name="T32" fmla="*/ 9 w 27"/>
                  <a:gd name="T33" fmla="*/ 20 h 48"/>
                  <a:gd name="T34" fmla="*/ 18 w 27"/>
                  <a:gd name="T35" fmla="*/ 2 h 48"/>
                  <a:gd name="T36" fmla="*/ 20 w 27"/>
                  <a:gd name="T37" fmla="*/ 0 h 48"/>
                  <a:gd name="T38" fmla="*/ 25 w 27"/>
                  <a:gd name="T39" fmla="*/ 0 h 48"/>
                  <a:gd name="T40" fmla="*/ 26 w 27"/>
                  <a:gd name="T41" fmla="*/ 2 h 48"/>
                  <a:gd name="T42" fmla="*/ 27 w 27"/>
                  <a:gd name="T43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48">
                    <a:moveTo>
                      <a:pt x="27" y="4"/>
                    </a:moveTo>
                    <a:cubicBezTo>
                      <a:pt x="16" y="24"/>
                      <a:pt x="16" y="24"/>
                      <a:pt x="16" y="2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6"/>
                      <a:pt x="26" y="47"/>
                    </a:cubicBezTo>
                    <a:cubicBezTo>
                      <a:pt x="26" y="48"/>
                      <a:pt x="25" y="48"/>
                      <a:pt x="25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8"/>
                      <a:pt x="18" y="48"/>
                      <a:pt x="18" y="4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7"/>
                      <a:pt x="8" y="48"/>
                      <a:pt x="7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0" y="47"/>
                      <a:pt x="0" y="4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7" y="2"/>
                      <a:pt x="27" y="3"/>
                      <a:pt x="2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ï$liḍê"/>
              <p:cNvSpPr/>
              <p:nvPr/>
            </p:nvSpPr>
            <p:spPr bwMode="auto">
              <a:xfrm>
                <a:off x="2720" y="7497"/>
                <a:ext cx="217" cy="804"/>
              </a:xfrm>
              <a:custGeom>
                <a:avLst/>
                <a:gdLst>
                  <a:gd name="T0" fmla="*/ 0 w 129"/>
                  <a:gd name="T1" fmla="*/ 185 h 478"/>
                  <a:gd name="T2" fmla="*/ 0 w 129"/>
                  <a:gd name="T3" fmla="*/ 0 h 478"/>
                  <a:gd name="T4" fmla="*/ 129 w 129"/>
                  <a:gd name="T5" fmla="*/ 291 h 478"/>
                  <a:gd name="T6" fmla="*/ 129 w 129"/>
                  <a:gd name="T7" fmla="*/ 478 h 478"/>
                  <a:gd name="T8" fmla="*/ 0 w 129"/>
                  <a:gd name="T9" fmla="*/ 185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478">
                    <a:moveTo>
                      <a:pt x="0" y="185"/>
                    </a:moveTo>
                    <a:lnTo>
                      <a:pt x="0" y="0"/>
                    </a:lnTo>
                    <a:lnTo>
                      <a:pt x="129" y="291"/>
                    </a:lnTo>
                    <a:lnTo>
                      <a:pt x="129" y="4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DB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iSlidé"/>
              <p:cNvSpPr/>
              <p:nvPr/>
            </p:nvSpPr>
            <p:spPr bwMode="auto">
              <a:xfrm>
                <a:off x="2720" y="7517"/>
                <a:ext cx="217" cy="532"/>
              </a:xfrm>
              <a:custGeom>
                <a:avLst/>
                <a:gdLst>
                  <a:gd name="T0" fmla="*/ 0 w 129"/>
                  <a:gd name="T1" fmla="*/ 15 h 316"/>
                  <a:gd name="T2" fmla="*/ 0 w 129"/>
                  <a:gd name="T3" fmla="*/ 0 h 316"/>
                  <a:gd name="T4" fmla="*/ 129 w 129"/>
                  <a:gd name="T5" fmla="*/ 302 h 316"/>
                  <a:gd name="T6" fmla="*/ 129 w 129"/>
                  <a:gd name="T7" fmla="*/ 316 h 316"/>
                  <a:gd name="T8" fmla="*/ 0 w 129"/>
                  <a:gd name="T9" fmla="*/ 1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16">
                    <a:moveTo>
                      <a:pt x="0" y="15"/>
                    </a:moveTo>
                    <a:lnTo>
                      <a:pt x="0" y="0"/>
                    </a:lnTo>
                    <a:lnTo>
                      <a:pt x="129" y="302"/>
                    </a:lnTo>
                    <a:lnTo>
                      <a:pt x="129" y="3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îŝľíḍê"/>
              <p:cNvSpPr/>
              <p:nvPr/>
            </p:nvSpPr>
            <p:spPr bwMode="auto">
              <a:xfrm>
                <a:off x="2720" y="7574"/>
                <a:ext cx="217" cy="530"/>
              </a:xfrm>
              <a:custGeom>
                <a:avLst/>
                <a:gdLst>
                  <a:gd name="T0" fmla="*/ 0 w 129"/>
                  <a:gd name="T1" fmla="*/ 14 h 315"/>
                  <a:gd name="T2" fmla="*/ 0 w 129"/>
                  <a:gd name="T3" fmla="*/ 0 h 315"/>
                  <a:gd name="T4" fmla="*/ 129 w 129"/>
                  <a:gd name="T5" fmla="*/ 301 h 315"/>
                  <a:gd name="T6" fmla="*/ 129 w 129"/>
                  <a:gd name="T7" fmla="*/ 315 h 315"/>
                  <a:gd name="T8" fmla="*/ 0 w 129"/>
                  <a:gd name="T9" fmla="*/ 1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15">
                    <a:moveTo>
                      <a:pt x="0" y="14"/>
                    </a:moveTo>
                    <a:lnTo>
                      <a:pt x="0" y="0"/>
                    </a:lnTo>
                    <a:lnTo>
                      <a:pt x="129" y="301"/>
                    </a:lnTo>
                    <a:lnTo>
                      <a:pt x="129" y="3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íṣlïḍê"/>
              <p:cNvSpPr/>
              <p:nvPr/>
            </p:nvSpPr>
            <p:spPr bwMode="auto">
              <a:xfrm>
                <a:off x="2720" y="7630"/>
                <a:ext cx="217" cy="532"/>
              </a:xfrm>
              <a:custGeom>
                <a:avLst/>
                <a:gdLst>
                  <a:gd name="T0" fmla="*/ 0 w 129"/>
                  <a:gd name="T1" fmla="*/ 14 h 316"/>
                  <a:gd name="T2" fmla="*/ 0 w 129"/>
                  <a:gd name="T3" fmla="*/ 0 h 316"/>
                  <a:gd name="T4" fmla="*/ 129 w 129"/>
                  <a:gd name="T5" fmla="*/ 301 h 316"/>
                  <a:gd name="T6" fmla="*/ 129 w 129"/>
                  <a:gd name="T7" fmla="*/ 316 h 316"/>
                  <a:gd name="T8" fmla="*/ 0 w 129"/>
                  <a:gd name="T9" fmla="*/ 1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16">
                    <a:moveTo>
                      <a:pt x="0" y="14"/>
                    </a:moveTo>
                    <a:lnTo>
                      <a:pt x="0" y="0"/>
                    </a:lnTo>
                    <a:lnTo>
                      <a:pt x="129" y="301"/>
                    </a:lnTo>
                    <a:lnTo>
                      <a:pt x="129" y="3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íṥlíḋê"/>
              <p:cNvSpPr/>
              <p:nvPr/>
            </p:nvSpPr>
            <p:spPr bwMode="auto">
              <a:xfrm>
                <a:off x="2720" y="7685"/>
                <a:ext cx="217" cy="532"/>
              </a:xfrm>
              <a:custGeom>
                <a:avLst/>
                <a:gdLst>
                  <a:gd name="T0" fmla="*/ 0 w 129"/>
                  <a:gd name="T1" fmla="*/ 15 h 316"/>
                  <a:gd name="T2" fmla="*/ 0 w 129"/>
                  <a:gd name="T3" fmla="*/ 0 h 316"/>
                  <a:gd name="T4" fmla="*/ 129 w 129"/>
                  <a:gd name="T5" fmla="*/ 301 h 316"/>
                  <a:gd name="T6" fmla="*/ 129 w 129"/>
                  <a:gd name="T7" fmla="*/ 316 h 316"/>
                  <a:gd name="T8" fmla="*/ 0 w 129"/>
                  <a:gd name="T9" fmla="*/ 1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16">
                    <a:moveTo>
                      <a:pt x="0" y="15"/>
                    </a:moveTo>
                    <a:lnTo>
                      <a:pt x="0" y="0"/>
                    </a:lnTo>
                    <a:lnTo>
                      <a:pt x="129" y="301"/>
                    </a:lnTo>
                    <a:lnTo>
                      <a:pt x="129" y="3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ïŝ1ïḋè"/>
              <p:cNvSpPr/>
              <p:nvPr/>
            </p:nvSpPr>
            <p:spPr bwMode="auto">
              <a:xfrm>
                <a:off x="2720" y="7744"/>
                <a:ext cx="217" cy="528"/>
              </a:xfrm>
              <a:custGeom>
                <a:avLst/>
                <a:gdLst>
                  <a:gd name="T0" fmla="*/ 0 w 129"/>
                  <a:gd name="T1" fmla="*/ 13 h 314"/>
                  <a:gd name="T2" fmla="*/ 0 w 129"/>
                  <a:gd name="T3" fmla="*/ 0 h 314"/>
                  <a:gd name="T4" fmla="*/ 129 w 129"/>
                  <a:gd name="T5" fmla="*/ 299 h 314"/>
                  <a:gd name="T6" fmla="*/ 129 w 129"/>
                  <a:gd name="T7" fmla="*/ 314 h 314"/>
                  <a:gd name="T8" fmla="*/ 0 w 129"/>
                  <a:gd name="T9" fmla="*/ 1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14">
                    <a:moveTo>
                      <a:pt x="0" y="13"/>
                    </a:moveTo>
                    <a:lnTo>
                      <a:pt x="0" y="0"/>
                    </a:lnTo>
                    <a:lnTo>
                      <a:pt x="129" y="299"/>
                    </a:lnTo>
                    <a:lnTo>
                      <a:pt x="129" y="3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ïŝ1ídé"/>
              <p:cNvSpPr/>
              <p:nvPr/>
            </p:nvSpPr>
            <p:spPr bwMode="auto">
              <a:xfrm>
                <a:off x="3169" y="8007"/>
                <a:ext cx="34" cy="2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îSľîḓe"/>
              <p:cNvSpPr/>
              <p:nvPr/>
            </p:nvSpPr>
            <p:spPr bwMode="auto">
              <a:xfrm>
                <a:off x="3218" y="8007"/>
                <a:ext cx="17" cy="2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îS1îḍê"/>
              <p:cNvSpPr/>
              <p:nvPr/>
            </p:nvSpPr>
            <p:spPr bwMode="auto">
              <a:xfrm>
                <a:off x="3984" y="8007"/>
                <a:ext cx="39" cy="2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íşḻîḑê"/>
              <p:cNvSpPr/>
              <p:nvPr/>
            </p:nvSpPr>
            <p:spPr bwMode="auto">
              <a:xfrm>
                <a:off x="3952" y="8007"/>
                <a:ext cx="22" cy="2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îṧḻíḋè"/>
              <p:cNvSpPr/>
              <p:nvPr/>
            </p:nvSpPr>
            <p:spPr bwMode="auto">
              <a:xfrm>
                <a:off x="3067" y="8108"/>
                <a:ext cx="64" cy="67"/>
              </a:xfrm>
              <a:custGeom>
                <a:avLst/>
                <a:gdLst>
                  <a:gd name="T0" fmla="*/ 0 w 38"/>
                  <a:gd name="T1" fmla="*/ 21 h 40"/>
                  <a:gd name="T2" fmla="*/ 13 w 38"/>
                  <a:gd name="T3" fmla="*/ 15 h 40"/>
                  <a:gd name="T4" fmla="*/ 15 w 38"/>
                  <a:gd name="T5" fmla="*/ 0 h 40"/>
                  <a:gd name="T6" fmla="*/ 25 w 38"/>
                  <a:gd name="T7" fmla="*/ 11 h 40"/>
                  <a:gd name="T8" fmla="*/ 38 w 38"/>
                  <a:gd name="T9" fmla="*/ 9 h 40"/>
                  <a:gd name="T10" fmla="*/ 31 w 38"/>
                  <a:gd name="T11" fmla="*/ 21 h 40"/>
                  <a:gd name="T12" fmla="*/ 38 w 38"/>
                  <a:gd name="T13" fmla="*/ 34 h 40"/>
                  <a:gd name="T14" fmla="*/ 25 w 38"/>
                  <a:gd name="T15" fmla="*/ 32 h 40"/>
                  <a:gd name="T16" fmla="*/ 15 w 38"/>
                  <a:gd name="T17" fmla="*/ 40 h 40"/>
                  <a:gd name="T18" fmla="*/ 13 w 38"/>
                  <a:gd name="T19" fmla="*/ 27 h 40"/>
                  <a:gd name="T20" fmla="*/ 0 w 38"/>
                  <a:gd name="T21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0">
                    <a:moveTo>
                      <a:pt x="0" y="21"/>
                    </a:moveTo>
                    <a:lnTo>
                      <a:pt x="13" y="15"/>
                    </a:lnTo>
                    <a:lnTo>
                      <a:pt x="15" y="0"/>
                    </a:lnTo>
                    <a:lnTo>
                      <a:pt x="25" y="11"/>
                    </a:lnTo>
                    <a:lnTo>
                      <a:pt x="38" y="9"/>
                    </a:lnTo>
                    <a:lnTo>
                      <a:pt x="31" y="21"/>
                    </a:lnTo>
                    <a:lnTo>
                      <a:pt x="38" y="34"/>
                    </a:lnTo>
                    <a:lnTo>
                      <a:pt x="25" y="32"/>
                    </a:lnTo>
                    <a:lnTo>
                      <a:pt x="15" y="40"/>
                    </a:lnTo>
                    <a:lnTo>
                      <a:pt x="13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îŝľïḑé"/>
              <p:cNvSpPr/>
              <p:nvPr/>
            </p:nvSpPr>
            <p:spPr bwMode="auto">
              <a:xfrm>
                <a:off x="3089" y="8032"/>
                <a:ext cx="42" cy="45"/>
              </a:xfrm>
              <a:custGeom>
                <a:avLst/>
                <a:gdLst>
                  <a:gd name="T0" fmla="*/ 0 w 25"/>
                  <a:gd name="T1" fmla="*/ 14 h 27"/>
                  <a:gd name="T2" fmla="*/ 8 w 25"/>
                  <a:gd name="T3" fmla="*/ 10 h 27"/>
                  <a:gd name="T4" fmla="*/ 10 w 25"/>
                  <a:gd name="T5" fmla="*/ 0 h 27"/>
                  <a:gd name="T6" fmla="*/ 16 w 25"/>
                  <a:gd name="T7" fmla="*/ 6 h 27"/>
                  <a:gd name="T8" fmla="*/ 25 w 25"/>
                  <a:gd name="T9" fmla="*/ 6 h 27"/>
                  <a:gd name="T10" fmla="*/ 21 w 25"/>
                  <a:gd name="T11" fmla="*/ 14 h 27"/>
                  <a:gd name="T12" fmla="*/ 25 w 25"/>
                  <a:gd name="T13" fmla="*/ 20 h 27"/>
                  <a:gd name="T14" fmla="*/ 16 w 25"/>
                  <a:gd name="T15" fmla="*/ 20 h 27"/>
                  <a:gd name="T16" fmla="*/ 10 w 25"/>
                  <a:gd name="T17" fmla="*/ 27 h 27"/>
                  <a:gd name="T18" fmla="*/ 8 w 25"/>
                  <a:gd name="T19" fmla="*/ 16 h 27"/>
                  <a:gd name="T20" fmla="*/ 0 w 25"/>
                  <a:gd name="T2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7">
                    <a:moveTo>
                      <a:pt x="0" y="14"/>
                    </a:moveTo>
                    <a:lnTo>
                      <a:pt x="8" y="10"/>
                    </a:lnTo>
                    <a:lnTo>
                      <a:pt x="10" y="0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21" y="14"/>
                    </a:lnTo>
                    <a:lnTo>
                      <a:pt x="25" y="20"/>
                    </a:lnTo>
                    <a:lnTo>
                      <a:pt x="16" y="20"/>
                    </a:lnTo>
                    <a:lnTo>
                      <a:pt x="10" y="27"/>
                    </a:lnTo>
                    <a:lnTo>
                      <a:pt x="8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ïşļîdè"/>
              <p:cNvSpPr/>
              <p:nvPr/>
            </p:nvSpPr>
            <p:spPr bwMode="auto">
              <a:xfrm>
                <a:off x="3089" y="8214"/>
                <a:ext cx="42" cy="42"/>
              </a:xfrm>
              <a:custGeom>
                <a:avLst/>
                <a:gdLst>
                  <a:gd name="T0" fmla="*/ 0 w 25"/>
                  <a:gd name="T1" fmla="*/ 12 h 25"/>
                  <a:gd name="T2" fmla="*/ 8 w 25"/>
                  <a:gd name="T3" fmla="*/ 8 h 25"/>
                  <a:gd name="T4" fmla="*/ 10 w 25"/>
                  <a:gd name="T5" fmla="*/ 0 h 25"/>
                  <a:gd name="T6" fmla="*/ 16 w 25"/>
                  <a:gd name="T7" fmla="*/ 6 h 25"/>
                  <a:gd name="T8" fmla="*/ 25 w 25"/>
                  <a:gd name="T9" fmla="*/ 4 h 25"/>
                  <a:gd name="T10" fmla="*/ 21 w 25"/>
                  <a:gd name="T11" fmla="*/ 12 h 25"/>
                  <a:gd name="T12" fmla="*/ 25 w 25"/>
                  <a:gd name="T13" fmla="*/ 20 h 25"/>
                  <a:gd name="T14" fmla="*/ 16 w 25"/>
                  <a:gd name="T15" fmla="*/ 18 h 25"/>
                  <a:gd name="T16" fmla="*/ 10 w 25"/>
                  <a:gd name="T17" fmla="*/ 25 h 25"/>
                  <a:gd name="T18" fmla="*/ 8 w 25"/>
                  <a:gd name="T19" fmla="*/ 16 h 25"/>
                  <a:gd name="T20" fmla="*/ 0 w 25"/>
                  <a:gd name="T2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5">
                    <a:moveTo>
                      <a:pt x="0" y="12"/>
                    </a:moveTo>
                    <a:lnTo>
                      <a:pt x="8" y="8"/>
                    </a:lnTo>
                    <a:lnTo>
                      <a:pt x="10" y="0"/>
                    </a:lnTo>
                    <a:lnTo>
                      <a:pt x="16" y="6"/>
                    </a:lnTo>
                    <a:lnTo>
                      <a:pt x="25" y="4"/>
                    </a:lnTo>
                    <a:lnTo>
                      <a:pt x="21" y="12"/>
                    </a:lnTo>
                    <a:lnTo>
                      <a:pt x="25" y="20"/>
                    </a:lnTo>
                    <a:lnTo>
                      <a:pt x="16" y="18"/>
                    </a:lnTo>
                    <a:lnTo>
                      <a:pt x="10" y="25"/>
                    </a:lnTo>
                    <a:lnTo>
                      <a:pt x="8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íṧḷiďe"/>
              <p:cNvSpPr/>
              <p:nvPr/>
            </p:nvSpPr>
            <p:spPr bwMode="auto">
              <a:xfrm>
                <a:off x="4058" y="8111"/>
                <a:ext cx="62" cy="67"/>
              </a:xfrm>
              <a:custGeom>
                <a:avLst/>
                <a:gdLst>
                  <a:gd name="T0" fmla="*/ 37 w 37"/>
                  <a:gd name="T1" fmla="*/ 21 h 40"/>
                  <a:gd name="T2" fmla="*/ 25 w 37"/>
                  <a:gd name="T3" fmla="*/ 27 h 40"/>
                  <a:gd name="T4" fmla="*/ 23 w 37"/>
                  <a:gd name="T5" fmla="*/ 40 h 40"/>
                  <a:gd name="T6" fmla="*/ 14 w 37"/>
                  <a:gd name="T7" fmla="*/ 32 h 40"/>
                  <a:gd name="T8" fmla="*/ 0 w 37"/>
                  <a:gd name="T9" fmla="*/ 34 h 40"/>
                  <a:gd name="T10" fmla="*/ 6 w 37"/>
                  <a:gd name="T11" fmla="*/ 21 h 40"/>
                  <a:gd name="T12" fmla="*/ 0 w 37"/>
                  <a:gd name="T13" fmla="*/ 9 h 40"/>
                  <a:gd name="T14" fmla="*/ 14 w 37"/>
                  <a:gd name="T15" fmla="*/ 11 h 40"/>
                  <a:gd name="T16" fmla="*/ 23 w 37"/>
                  <a:gd name="T17" fmla="*/ 0 h 40"/>
                  <a:gd name="T18" fmla="*/ 25 w 37"/>
                  <a:gd name="T19" fmla="*/ 15 h 40"/>
                  <a:gd name="T20" fmla="*/ 37 w 37"/>
                  <a:gd name="T21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40">
                    <a:moveTo>
                      <a:pt x="37" y="21"/>
                    </a:moveTo>
                    <a:lnTo>
                      <a:pt x="25" y="27"/>
                    </a:lnTo>
                    <a:lnTo>
                      <a:pt x="23" y="40"/>
                    </a:lnTo>
                    <a:lnTo>
                      <a:pt x="14" y="32"/>
                    </a:lnTo>
                    <a:lnTo>
                      <a:pt x="0" y="34"/>
                    </a:lnTo>
                    <a:lnTo>
                      <a:pt x="6" y="21"/>
                    </a:lnTo>
                    <a:lnTo>
                      <a:pt x="0" y="9"/>
                    </a:lnTo>
                    <a:lnTo>
                      <a:pt x="14" y="11"/>
                    </a:lnTo>
                    <a:lnTo>
                      <a:pt x="23" y="0"/>
                    </a:lnTo>
                    <a:lnTo>
                      <a:pt x="25" y="15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ïslíḑè"/>
              <p:cNvSpPr/>
              <p:nvPr/>
            </p:nvSpPr>
            <p:spPr bwMode="auto">
              <a:xfrm>
                <a:off x="4058" y="8214"/>
                <a:ext cx="42" cy="42"/>
              </a:xfrm>
              <a:custGeom>
                <a:avLst/>
                <a:gdLst>
                  <a:gd name="T0" fmla="*/ 25 w 25"/>
                  <a:gd name="T1" fmla="*/ 12 h 25"/>
                  <a:gd name="T2" fmla="*/ 16 w 25"/>
                  <a:gd name="T3" fmla="*/ 16 h 25"/>
                  <a:gd name="T4" fmla="*/ 16 w 25"/>
                  <a:gd name="T5" fmla="*/ 25 h 25"/>
                  <a:gd name="T6" fmla="*/ 8 w 25"/>
                  <a:gd name="T7" fmla="*/ 18 h 25"/>
                  <a:gd name="T8" fmla="*/ 0 w 25"/>
                  <a:gd name="T9" fmla="*/ 20 h 25"/>
                  <a:gd name="T10" fmla="*/ 4 w 25"/>
                  <a:gd name="T11" fmla="*/ 12 h 25"/>
                  <a:gd name="T12" fmla="*/ 0 w 25"/>
                  <a:gd name="T13" fmla="*/ 4 h 25"/>
                  <a:gd name="T14" fmla="*/ 8 w 25"/>
                  <a:gd name="T15" fmla="*/ 6 h 25"/>
                  <a:gd name="T16" fmla="*/ 16 w 25"/>
                  <a:gd name="T17" fmla="*/ 0 h 25"/>
                  <a:gd name="T18" fmla="*/ 16 w 25"/>
                  <a:gd name="T19" fmla="*/ 8 h 25"/>
                  <a:gd name="T20" fmla="*/ 25 w 25"/>
                  <a:gd name="T2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16" y="16"/>
                    </a:lnTo>
                    <a:lnTo>
                      <a:pt x="16" y="25"/>
                    </a:lnTo>
                    <a:lnTo>
                      <a:pt x="8" y="18"/>
                    </a:lnTo>
                    <a:lnTo>
                      <a:pt x="0" y="20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îś1iḓe"/>
              <p:cNvSpPr/>
              <p:nvPr/>
            </p:nvSpPr>
            <p:spPr bwMode="auto">
              <a:xfrm>
                <a:off x="4058" y="8032"/>
                <a:ext cx="42" cy="45"/>
              </a:xfrm>
              <a:custGeom>
                <a:avLst/>
                <a:gdLst>
                  <a:gd name="T0" fmla="*/ 25 w 25"/>
                  <a:gd name="T1" fmla="*/ 14 h 27"/>
                  <a:gd name="T2" fmla="*/ 16 w 25"/>
                  <a:gd name="T3" fmla="*/ 16 h 27"/>
                  <a:gd name="T4" fmla="*/ 16 w 25"/>
                  <a:gd name="T5" fmla="*/ 27 h 27"/>
                  <a:gd name="T6" fmla="*/ 8 w 25"/>
                  <a:gd name="T7" fmla="*/ 20 h 27"/>
                  <a:gd name="T8" fmla="*/ 0 w 25"/>
                  <a:gd name="T9" fmla="*/ 20 h 27"/>
                  <a:gd name="T10" fmla="*/ 4 w 25"/>
                  <a:gd name="T11" fmla="*/ 14 h 27"/>
                  <a:gd name="T12" fmla="*/ 0 w 25"/>
                  <a:gd name="T13" fmla="*/ 6 h 27"/>
                  <a:gd name="T14" fmla="*/ 8 w 25"/>
                  <a:gd name="T15" fmla="*/ 6 h 27"/>
                  <a:gd name="T16" fmla="*/ 16 w 25"/>
                  <a:gd name="T17" fmla="*/ 0 h 27"/>
                  <a:gd name="T18" fmla="*/ 16 w 25"/>
                  <a:gd name="T19" fmla="*/ 10 h 27"/>
                  <a:gd name="T20" fmla="*/ 25 w 25"/>
                  <a:gd name="T2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7">
                    <a:moveTo>
                      <a:pt x="25" y="14"/>
                    </a:moveTo>
                    <a:lnTo>
                      <a:pt x="16" y="16"/>
                    </a:lnTo>
                    <a:lnTo>
                      <a:pt x="16" y="27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4" y="14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10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ïṩḷïdê"/>
              <p:cNvSpPr/>
              <p:nvPr/>
            </p:nvSpPr>
            <p:spPr bwMode="auto">
              <a:xfrm>
                <a:off x="2294" y="6763"/>
                <a:ext cx="2124" cy="964"/>
              </a:xfrm>
              <a:custGeom>
                <a:avLst/>
                <a:gdLst>
                  <a:gd name="T0" fmla="*/ 632 w 1262"/>
                  <a:gd name="T1" fmla="*/ 573 h 573"/>
                  <a:gd name="T2" fmla="*/ 1262 w 1262"/>
                  <a:gd name="T3" fmla="*/ 232 h 573"/>
                  <a:gd name="T4" fmla="*/ 630 w 1262"/>
                  <a:gd name="T5" fmla="*/ 0 h 573"/>
                  <a:gd name="T6" fmla="*/ 0 w 1262"/>
                  <a:gd name="T7" fmla="*/ 239 h 573"/>
                  <a:gd name="T8" fmla="*/ 632 w 1262"/>
                  <a:gd name="T9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2" h="573">
                    <a:moveTo>
                      <a:pt x="632" y="573"/>
                    </a:moveTo>
                    <a:lnTo>
                      <a:pt x="1262" y="232"/>
                    </a:lnTo>
                    <a:lnTo>
                      <a:pt x="630" y="0"/>
                    </a:lnTo>
                    <a:lnTo>
                      <a:pt x="0" y="239"/>
                    </a:lnTo>
                    <a:lnTo>
                      <a:pt x="632" y="573"/>
                    </a:lnTo>
                    <a:close/>
                  </a:path>
                </a:pathLst>
              </a:custGeom>
              <a:solidFill>
                <a:srgbClr val="004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îṥľíḓè"/>
              <p:cNvSpPr/>
              <p:nvPr/>
            </p:nvSpPr>
            <p:spPr bwMode="auto">
              <a:xfrm>
                <a:off x="2294" y="6708"/>
                <a:ext cx="1060" cy="458"/>
              </a:xfrm>
              <a:custGeom>
                <a:avLst/>
                <a:gdLst>
                  <a:gd name="T0" fmla="*/ 0 w 630"/>
                  <a:gd name="T1" fmla="*/ 272 h 272"/>
                  <a:gd name="T2" fmla="*/ 630 w 630"/>
                  <a:gd name="T3" fmla="*/ 33 h 272"/>
                  <a:gd name="T4" fmla="*/ 630 w 630"/>
                  <a:gd name="T5" fmla="*/ 0 h 272"/>
                  <a:gd name="T6" fmla="*/ 0 w 630"/>
                  <a:gd name="T7" fmla="*/ 238 h 272"/>
                  <a:gd name="T8" fmla="*/ 0 w 630"/>
                  <a:gd name="T9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272">
                    <a:moveTo>
                      <a:pt x="0" y="272"/>
                    </a:moveTo>
                    <a:lnTo>
                      <a:pt x="630" y="33"/>
                    </a:lnTo>
                    <a:lnTo>
                      <a:pt x="630" y="0"/>
                    </a:lnTo>
                    <a:lnTo>
                      <a:pt x="0" y="238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4E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iṣḷîdê"/>
              <p:cNvSpPr/>
              <p:nvPr/>
            </p:nvSpPr>
            <p:spPr bwMode="auto">
              <a:xfrm>
                <a:off x="3355" y="6708"/>
                <a:ext cx="1063" cy="446"/>
              </a:xfrm>
              <a:custGeom>
                <a:avLst/>
                <a:gdLst>
                  <a:gd name="T0" fmla="*/ 632 w 632"/>
                  <a:gd name="T1" fmla="*/ 265 h 265"/>
                  <a:gd name="T2" fmla="*/ 0 w 632"/>
                  <a:gd name="T3" fmla="*/ 33 h 265"/>
                  <a:gd name="T4" fmla="*/ 0 w 632"/>
                  <a:gd name="T5" fmla="*/ 0 h 265"/>
                  <a:gd name="T6" fmla="*/ 632 w 632"/>
                  <a:gd name="T7" fmla="*/ 232 h 265"/>
                  <a:gd name="T8" fmla="*/ 632 w 632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265">
                    <a:moveTo>
                      <a:pt x="632" y="265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632" y="232"/>
                    </a:lnTo>
                    <a:lnTo>
                      <a:pt x="632" y="265"/>
                    </a:lnTo>
                    <a:close/>
                  </a:path>
                </a:pathLst>
              </a:custGeom>
              <a:solidFill>
                <a:srgbClr val="002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iṩḻîḍe"/>
              <p:cNvSpPr/>
              <p:nvPr/>
            </p:nvSpPr>
            <p:spPr bwMode="auto">
              <a:xfrm>
                <a:off x="2697" y="7049"/>
                <a:ext cx="1323" cy="752"/>
              </a:xfrm>
              <a:custGeom>
                <a:avLst/>
                <a:gdLst>
                  <a:gd name="T0" fmla="*/ 309 w 378"/>
                  <a:gd name="T1" fmla="*/ 164 h 215"/>
                  <a:gd name="T2" fmla="*/ 189 w 378"/>
                  <a:gd name="T3" fmla="*/ 215 h 215"/>
                  <a:gd name="T4" fmla="*/ 69 w 378"/>
                  <a:gd name="T5" fmla="*/ 164 h 215"/>
                  <a:gd name="T6" fmla="*/ 0 w 378"/>
                  <a:gd name="T7" fmla="*/ 175 h 215"/>
                  <a:gd name="T8" fmla="*/ 0 w 378"/>
                  <a:gd name="T9" fmla="*/ 53 h 215"/>
                  <a:gd name="T10" fmla="*/ 188 w 378"/>
                  <a:gd name="T11" fmla="*/ 0 h 215"/>
                  <a:gd name="T12" fmla="*/ 377 w 378"/>
                  <a:gd name="T13" fmla="*/ 51 h 215"/>
                  <a:gd name="T14" fmla="*/ 378 w 378"/>
                  <a:gd name="T15" fmla="*/ 174 h 215"/>
                  <a:gd name="T16" fmla="*/ 309 w 378"/>
                  <a:gd name="T17" fmla="*/ 16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8" h="215">
                    <a:moveTo>
                      <a:pt x="309" y="164"/>
                    </a:moveTo>
                    <a:cubicBezTo>
                      <a:pt x="248" y="164"/>
                      <a:pt x="198" y="186"/>
                      <a:pt x="189" y="215"/>
                    </a:cubicBezTo>
                    <a:cubicBezTo>
                      <a:pt x="181" y="186"/>
                      <a:pt x="130" y="164"/>
                      <a:pt x="69" y="164"/>
                    </a:cubicBezTo>
                    <a:cubicBezTo>
                      <a:pt x="43" y="165"/>
                      <a:pt x="20" y="168"/>
                      <a:pt x="0" y="175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57" y="1"/>
                      <a:pt x="188" y="0"/>
                    </a:cubicBezTo>
                    <a:cubicBezTo>
                      <a:pt x="320" y="0"/>
                      <a:pt x="377" y="51"/>
                      <a:pt x="377" y="51"/>
                    </a:cubicBezTo>
                    <a:cubicBezTo>
                      <a:pt x="378" y="174"/>
                      <a:pt x="378" y="174"/>
                      <a:pt x="378" y="174"/>
                    </a:cubicBezTo>
                    <a:cubicBezTo>
                      <a:pt x="358" y="167"/>
                      <a:pt x="335" y="163"/>
                      <a:pt x="309" y="164"/>
                    </a:cubicBezTo>
                    <a:close/>
                  </a:path>
                </a:pathLst>
              </a:custGeom>
              <a:solidFill>
                <a:srgbClr val="002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i$liḍè"/>
              <p:cNvSpPr/>
              <p:nvPr/>
            </p:nvSpPr>
            <p:spPr bwMode="auto">
              <a:xfrm>
                <a:off x="2697" y="7605"/>
                <a:ext cx="1323" cy="214"/>
              </a:xfrm>
              <a:custGeom>
                <a:avLst/>
                <a:gdLst>
                  <a:gd name="T0" fmla="*/ 51 w 378"/>
                  <a:gd name="T1" fmla="*/ 3 h 61"/>
                  <a:gd name="T2" fmla="*/ 103 w 378"/>
                  <a:gd name="T3" fmla="*/ 3 h 61"/>
                  <a:gd name="T4" fmla="*/ 129 w 378"/>
                  <a:gd name="T5" fmla="*/ 8 h 61"/>
                  <a:gd name="T6" fmla="*/ 154 w 378"/>
                  <a:gd name="T7" fmla="*/ 16 h 61"/>
                  <a:gd name="T8" fmla="*/ 177 w 378"/>
                  <a:gd name="T9" fmla="*/ 30 h 61"/>
                  <a:gd name="T10" fmla="*/ 187 w 378"/>
                  <a:gd name="T11" fmla="*/ 40 h 61"/>
                  <a:gd name="T12" fmla="*/ 189 w 378"/>
                  <a:gd name="T13" fmla="*/ 44 h 61"/>
                  <a:gd name="T14" fmla="*/ 192 w 378"/>
                  <a:gd name="T15" fmla="*/ 40 h 61"/>
                  <a:gd name="T16" fmla="*/ 201 w 378"/>
                  <a:gd name="T17" fmla="*/ 30 h 61"/>
                  <a:gd name="T18" fmla="*/ 224 w 378"/>
                  <a:gd name="T19" fmla="*/ 16 h 61"/>
                  <a:gd name="T20" fmla="*/ 249 w 378"/>
                  <a:gd name="T21" fmla="*/ 7 h 61"/>
                  <a:gd name="T22" fmla="*/ 275 w 378"/>
                  <a:gd name="T23" fmla="*/ 2 h 61"/>
                  <a:gd name="T24" fmla="*/ 327 w 378"/>
                  <a:gd name="T25" fmla="*/ 2 h 61"/>
                  <a:gd name="T26" fmla="*/ 378 w 378"/>
                  <a:gd name="T27" fmla="*/ 13 h 61"/>
                  <a:gd name="T28" fmla="*/ 327 w 378"/>
                  <a:gd name="T29" fmla="*/ 6 h 61"/>
                  <a:gd name="T30" fmla="*/ 301 w 378"/>
                  <a:gd name="T31" fmla="*/ 6 h 61"/>
                  <a:gd name="T32" fmla="*/ 276 w 378"/>
                  <a:gd name="T33" fmla="*/ 9 h 61"/>
                  <a:gd name="T34" fmla="*/ 227 w 378"/>
                  <a:gd name="T35" fmla="*/ 23 h 61"/>
                  <a:gd name="T36" fmla="*/ 207 w 378"/>
                  <a:gd name="T37" fmla="*/ 37 h 61"/>
                  <a:gd name="T38" fmla="*/ 189 w 378"/>
                  <a:gd name="T39" fmla="*/ 61 h 61"/>
                  <a:gd name="T40" fmla="*/ 172 w 378"/>
                  <a:gd name="T41" fmla="*/ 37 h 61"/>
                  <a:gd name="T42" fmla="*/ 151 w 378"/>
                  <a:gd name="T43" fmla="*/ 24 h 61"/>
                  <a:gd name="T44" fmla="*/ 102 w 378"/>
                  <a:gd name="T45" fmla="*/ 10 h 61"/>
                  <a:gd name="T46" fmla="*/ 77 w 378"/>
                  <a:gd name="T47" fmla="*/ 7 h 61"/>
                  <a:gd name="T48" fmla="*/ 51 w 378"/>
                  <a:gd name="T49" fmla="*/ 7 h 61"/>
                  <a:gd name="T50" fmla="*/ 0 w 378"/>
                  <a:gd name="T51" fmla="*/ 15 h 61"/>
                  <a:gd name="T52" fmla="*/ 51 w 378"/>
                  <a:gd name="T53" fmla="*/ 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8" h="61">
                    <a:moveTo>
                      <a:pt x="51" y="3"/>
                    </a:moveTo>
                    <a:cubicBezTo>
                      <a:pt x="68" y="1"/>
                      <a:pt x="86" y="1"/>
                      <a:pt x="103" y="3"/>
                    </a:cubicBezTo>
                    <a:cubicBezTo>
                      <a:pt x="112" y="4"/>
                      <a:pt x="121" y="5"/>
                      <a:pt x="129" y="8"/>
                    </a:cubicBezTo>
                    <a:cubicBezTo>
                      <a:pt x="138" y="10"/>
                      <a:pt x="146" y="13"/>
                      <a:pt x="154" y="16"/>
                    </a:cubicBezTo>
                    <a:cubicBezTo>
                      <a:pt x="162" y="20"/>
                      <a:pt x="170" y="25"/>
                      <a:pt x="177" y="30"/>
                    </a:cubicBezTo>
                    <a:cubicBezTo>
                      <a:pt x="181" y="33"/>
                      <a:pt x="184" y="37"/>
                      <a:pt x="187" y="40"/>
                    </a:cubicBezTo>
                    <a:cubicBezTo>
                      <a:pt x="188" y="42"/>
                      <a:pt x="188" y="43"/>
                      <a:pt x="189" y="44"/>
                    </a:cubicBezTo>
                    <a:cubicBezTo>
                      <a:pt x="190" y="43"/>
                      <a:pt x="191" y="42"/>
                      <a:pt x="192" y="40"/>
                    </a:cubicBezTo>
                    <a:cubicBezTo>
                      <a:pt x="194" y="37"/>
                      <a:pt x="198" y="33"/>
                      <a:pt x="201" y="30"/>
                    </a:cubicBezTo>
                    <a:cubicBezTo>
                      <a:pt x="208" y="24"/>
                      <a:pt x="216" y="20"/>
                      <a:pt x="224" y="16"/>
                    </a:cubicBezTo>
                    <a:cubicBezTo>
                      <a:pt x="232" y="12"/>
                      <a:pt x="241" y="10"/>
                      <a:pt x="249" y="7"/>
                    </a:cubicBezTo>
                    <a:cubicBezTo>
                      <a:pt x="258" y="5"/>
                      <a:pt x="266" y="3"/>
                      <a:pt x="275" y="2"/>
                    </a:cubicBezTo>
                    <a:cubicBezTo>
                      <a:pt x="292" y="0"/>
                      <a:pt x="310" y="0"/>
                      <a:pt x="327" y="2"/>
                    </a:cubicBezTo>
                    <a:cubicBezTo>
                      <a:pt x="344" y="3"/>
                      <a:pt x="362" y="7"/>
                      <a:pt x="378" y="13"/>
                    </a:cubicBezTo>
                    <a:cubicBezTo>
                      <a:pt x="361" y="9"/>
                      <a:pt x="344" y="6"/>
                      <a:pt x="327" y="6"/>
                    </a:cubicBezTo>
                    <a:cubicBezTo>
                      <a:pt x="318" y="5"/>
                      <a:pt x="310" y="6"/>
                      <a:pt x="301" y="6"/>
                    </a:cubicBezTo>
                    <a:cubicBezTo>
                      <a:pt x="293" y="7"/>
                      <a:pt x="284" y="7"/>
                      <a:pt x="276" y="9"/>
                    </a:cubicBezTo>
                    <a:cubicBezTo>
                      <a:pt x="259" y="12"/>
                      <a:pt x="243" y="16"/>
                      <a:pt x="227" y="23"/>
                    </a:cubicBezTo>
                    <a:cubicBezTo>
                      <a:pt x="220" y="27"/>
                      <a:pt x="213" y="31"/>
                      <a:pt x="207" y="37"/>
                    </a:cubicBezTo>
                    <a:cubicBezTo>
                      <a:pt x="201" y="42"/>
                      <a:pt x="189" y="61"/>
                      <a:pt x="189" y="61"/>
                    </a:cubicBezTo>
                    <a:cubicBezTo>
                      <a:pt x="189" y="61"/>
                      <a:pt x="178" y="42"/>
                      <a:pt x="172" y="37"/>
                    </a:cubicBezTo>
                    <a:cubicBezTo>
                      <a:pt x="166" y="32"/>
                      <a:pt x="158" y="27"/>
                      <a:pt x="151" y="24"/>
                    </a:cubicBezTo>
                    <a:cubicBezTo>
                      <a:pt x="136" y="17"/>
                      <a:pt x="119" y="12"/>
                      <a:pt x="102" y="10"/>
                    </a:cubicBezTo>
                    <a:cubicBezTo>
                      <a:pt x="94" y="8"/>
                      <a:pt x="85" y="7"/>
                      <a:pt x="77" y="7"/>
                    </a:cubicBezTo>
                    <a:cubicBezTo>
                      <a:pt x="68" y="6"/>
                      <a:pt x="60" y="6"/>
                      <a:pt x="51" y="7"/>
                    </a:cubicBezTo>
                    <a:cubicBezTo>
                      <a:pt x="34" y="8"/>
                      <a:pt x="17" y="10"/>
                      <a:pt x="0" y="15"/>
                    </a:cubicBezTo>
                    <a:cubicBezTo>
                      <a:pt x="16" y="8"/>
                      <a:pt x="34" y="4"/>
                      <a:pt x="51" y="3"/>
                    </a:cubicBezTo>
                    <a:close/>
                  </a:path>
                </a:pathLst>
              </a:custGeom>
              <a:solidFill>
                <a:srgbClr val="004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îŝlíďé"/>
              <p:cNvSpPr/>
              <p:nvPr/>
            </p:nvSpPr>
            <p:spPr bwMode="auto">
              <a:xfrm>
                <a:off x="2294" y="6753"/>
                <a:ext cx="1060" cy="412"/>
              </a:xfrm>
              <a:custGeom>
                <a:avLst/>
                <a:gdLst>
                  <a:gd name="T0" fmla="*/ 630 w 630"/>
                  <a:gd name="T1" fmla="*/ 0 h 245"/>
                  <a:gd name="T2" fmla="*/ 630 w 630"/>
                  <a:gd name="T3" fmla="*/ 6 h 245"/>
                  <a:gd name="T4" fmla="*/ 0 w 630"/>
                  <a:gd name="T5" fmla="*/ 245 h 245"/>
                  <a:gd name="T6" fmla="*/ 0 w 630"/>
                  <a:gd name="T7" fmla="*/ 238 h 245"/>
                  <a:gd name="T8" fmla="*/ 630 w 630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245">
                    <a:moveTo>
                      <a:pt x="630" y="0"/>
                    </a:moveTo>
                    <a:lnTo>
                      <a:pt x="630" y="6"/>
                    </a:lnTo>
                    <a:lnTo>
                      <a:pt x="0" y="245"/>
                    </a:lnTo>
                    <a:lnTo>
                      <a:pt x="0" y="238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002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îṩḷïḑè"/>
              <p:cNvSpPr/>
              <p:nvPr/>
            </p:nvSpPr>
            <p:spPr bwMode="auto">
              <a:xfrm>
                <a:off x="3355" y="6753"/>
                <a:ext cx="1063" cy="401"/>
              </a:xfrm>
              <a:custGeom>
                <a:avLst/>
                <a:gdLst>
                  <a:gd name="T0" fmla="*/ 0 w 632"/>
                  <a:gd name="T1" fmla="*/ 0 h 238"/>
                  <a:gd name="T2" fmla="*/ 0 w 632"/>
                  <a:gd name="T3" fmla="*/ 6 h 238"/>
                  <a:gd name="T4" fmla="*/ 632 w 632"/>
                  <a:gd name="T5" fmla="*/ 238 h 238"/>
                  <a:gd name="T6" fmla="*/ 632 w 632"/>
                  <a:gd name="T7" fmla="*/ 234 h 238"/>
                  <a:gd name="T8" fmla="*/ 0 w 632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238">
                    <a:moveTo>
                      <a:pt x="0" y="0"/>
                    </a:moveTo>
                    <a:lnTo>
                      <a:pt x="0" y="6"/>
                    </a:lnTo>
                    <a:lnTo>
                      <a:pt x="632" y="238"/>
                    </a:lnTo>
                    <a:lnTo>
                      <a:pt x="632" y="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îṡlïdê"/>
              <p:cNvSpPr/>
              <p:nvPr/>
            </p:nvSpPr>
            <p:spPr bwMode="auto">
              <a:xfrm>
                <a:off x="2545" y="6955"/>
                <a:ext cx="123" cy="626"/>
              </a:xfrm>
              <a:custGeom>
                <a:avLst/>
                <a:gdLst>
                  <a:gd name="T0" fmla="*/ 1 w 35"/>
                  <a:gd name="T1" fmla="*/ 179 h 179"/>
                  <a:gd name="T2" fmla="*/ 6 w 35"/>
                  <a:gd name="T3" fmla="*/ 179 h 179"/>
                  <a:gd name="T4" fmla="*/ 6 w 35"/>
                  <a:gd name="T5" fmla="*/ 24 h 179"/>
                  <a:gd name="T6" fmla="*/ 14 w 35"/>
                  <a:gd name="T7" fmla="*/ 11 h 179"/>
                  <a:gd name="T8" fmla="*/ 35 w 35"/>
                  <a:gd name="T9" fmla="*/ 3 h 179"/>
                  <a:gd name="T10" fmla="*/ 25 w 35"/>
                  <a:gd name="T11" fmla="*/ 2 h 179"/>
                  <a:gd name="T12" fmla="*/ 13 w 35"/>
                  <a:gd name="T13" fmla="*/ 6 h 179"/>
                  <a:gd name="T14" fmla="*/ 0 w 35"/>
                  <a:gd name="T15" fmla="*/ 24 h 179"/>
                  <a:gd name="T16" fmla="*/ 1 w 35"/>
                  <a:gd name="T17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79">
                    <a:moveTo>
                      <a:pt x="1" y="179"/>
                    </a:moveTo>
                    <a:cubicBezTo>
                      <a:pt x="6" y="179"/>
                      <a:pt x="6" y="179"/>
                      <a:pt x="6" y="179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15"/>
                      <a:pt x="14" y="11"/>
                      <a:pt x="14" y="1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0" y="0"/>
                      <a:pt x="25" y="2"/>
                    </a:cubicBezTo>
                    <a:cubicBezTo>
                      <a:pt x="15" y="5"/>
                      <a:pt x="13" y="6"/>
                      <a:pt x="13" y="6"/>
                    </a:cubicBezTo>
                    <a:cubicBezTo>
                      <a:pt x="12" y="7"/>
                      <a:pt x="0" y="12"/>
                      <a:pt x="0" y="24"/>
                    </a:cubicBezTo>
                    <a:lnTo>
                      <a:pt x="1" y="179"/>
                    </a:lnTo>
                    <a:close/>
                  </a:path>
                </a:pathLst>
              </a:custGeom>
              <a:solidFill>
                <a:srgbClr val="F4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îSlidè"/>
              <p:cNvSpPr/>
              <p:nvPr/>
            </p:nvSpPr>
            <p:spPr bwMode="auto">
              <a:xfrm>
                <a:off x="2469" y="7616"/>
                <a:ext cx="175" cy="237"/>
              </a:xfrm>
              <a:custGeom>
                <a:avLst/>
                <a:gdLst>
                  <a:gd name="T0" fmla="*/ 24 w 50"/>
                  <a:gd name="T1" fmla="*/ 0 h 68"/>
                  <a:gd name="T2" fmla="*/ 10 w 50"/>
                  <a:gd name="T3" fmla="*/ 26 h 68"/>
                  <a:gd name="T4" fmla="*/ 0 w 50"/>
                  <a:gd name="T5" fmla="*/ 68 h 68"/>
                  <a:gd name="T6" fmla="*/ 50 w 50"/>
                  <a:gd name="T7" fmla="*/ 23 h 68"/>
                  <a:gd name="T8" fmla="*/ 31 w 50"/>
                  <a:gd name="T9" fmla="*/ 1 h 68"/>
                  <a:gd name="T10" fmla="*/ 24 w 50"/>
                  <a:gd name="T1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68">
                    <a:moveTo>
                      <a:pt x="24" y="0"/>
                    </a:moveTo>
                    <a:cubicBezTo>
                      <a:pt x="24" y="0"/>
                      <a:pt x="2" y="4"/>
                      <a:pt x="10" y="26"/>
                    </a:cubicBezTo>
                    <a:cubicBezTo>
                      <a:pt x="17" y="45"/>
                      <a:pt x="11" y="63"/>
                      <a:pt x="0" y="68"/>
                    </a:cubicBezTo>
                    <a:cubicBezTo>
                      <a:pt x="0" y="68"/>
                      <a:pt x="50" y="67"/>
                      <a:pt x="50" y="23"/>
                    </a:cubicBezTo>
                    <a:cubicBezTo>
                      <a:pt x="50" y="3"/>
                      <a:pt x="31" y="1"/>
                      <a:pt x="31" y="1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4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is1îďê"/>
              <p:cNvSpPr/>
              <p:nvPr/>
            </p:nvSpPr>
            <p:spPr bwMode="auto">
              <a:xfrm>
                <a:off x="2577" y="7633"/>
                <a:ext cx="59" cy="108"/>
              </a:xfrm>
              <a:prstGeom prst="rect">
                <a:avLst/>
              </a:prstGeom>
              <a:solidFill>
                <a:srgbClr val="83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ïṩ1iḓe"/>
              <p:cNvSpPr/>
              <p:nvPr/>
            </p:nvSpPr>
            <p:spPr bwMode="auto">
              <a:xfrm>
                <a:off x="2512" y="7640"/>
                <a:ext cx="37" cy="150"/>
              </a:xfrm>
              <a:custGeom>
                <a:avLst/>
                <a:gdLst>
                  <a:gd name="T0" fmla="*/ 11 w 11"/>
                  <a:gd name="T1" fmla="*/ 0 h 43"/>
                  <a:gd name="T2" fmla="*/ 1 w 11"/>
                  <a:gd name="T3" fmla="*/ 8 h 43"/>
                  <a:gd name="T4" fmla="*/ 1 w 11"/>
                  <a:gd name="T5" fmla="*/ 14 h 43"/>
                  <a:gd name="T6" fmla="*/ 3 w 11"/>
                  <a:gd name="T7" fmla="*/ 20 h 43"/>
                  <a:gd name="T8" fmla="*/ 6 w 11"/>
                  <a:gd name="T9" fmla="*/ 32 h 43"/>
                  <a:gd name="T10" fmla="*/ 4 w 11"/>
                  <a:gd name="T11" fmla="*/ 43 h 43"/>
                  <a:gd name="T12" fmla="*/ 8 w 11"/>
                  <a:gd name="T13" fmla="*/ 32 h 43"/>
                  <a:gd name="T14" fmla="*/ 5 w 11"/>
                  <a:gd name="T15" fmla="*/ 19 h 43"/>
                  <a:gd name="T16" fmla="*/ 3 w 11"/>
                  <a:gd name="T17" fmla="*/ 14 h 43"/>
                  <a:gd name="T18" fmla="*/ 3 w 11"/>
                  <a:gd name="T19" fmla="*/ 8 h 43"/>
                  <a:gd name="T20" fmla="*/ 11 w 11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43">
                    <a:moveTo>
                      <a:pt x="11" y="0"/>
                    </a:moveTo>
                    <a:cubicBezTo>
                      <a:pt x="7" y="1"/>
                      <a:pt x="2" y="3"/>
                      <a:pt x="1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6"/>
                      <a:pt x="2" y="18"/>
                      <a:pt x="3" y="20"/>
                    </a:cubicBezTo>
                    <a:cubicBezTo>
                      <a:pt x="4" y="24"/>
                      <a:pt x="5" y="28"/>
                      <a:pt x="6" y="32"/>
                    </a:cubicBezTo>
                    <a:cubicBezTo>
                      <a:pt x="6" y="36"/>
                      <a:pt x="6" y="40"/>
                      <a:pt x="4" y="43"/>
                    </a:cubicBezTo>
                    <a:cubicBezTo>
                      <a:pt x="7" y="40"/>
                      <a:pt x="8" y="36"/>
                      <a:pt x="8" y="32"/>
                    </a:cubicBezTo>
                    <a:cubicBezTo>
                      <a:pt x="8" y="27"/>
                      <a:pt x="6" y="23"/>
                      <a:pt x="5" y="19"/>
                    </a:cubicBezTo>
                    <a:cubicBezTo>
                      <a:pt x="4" y="17"/>
                      <a:pt x="4" y="16"/>
                      <a:pt x="3" y="14"/>
                    </a:cubicBezTo>
                    <a:cubicBezTo>
                      <a:pt x="3" y="12"/>
                      <a:pt x="2" y="10"/>
                      <a:pt x="3" y="8"/>
                    </a:cubicBezTo>
                    <a:cubicBezTo>
                      <a:pt x="4" y="5"/>
                      <a:pt x="7" y="2"/>
                      <a:pt x="11" y="0"/>
                    </a:cubicBezTo>
                  </a:path>
                </a:pathLst>
              </a:custGeom>
              <a:solidFill>
                <a:srgbClr val="83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iŝḷidé"/>
              <p:cNvSpPr/>
              <p:nvPr/>
            </p:nvSpPr>
            <p:spPr bwMode="auto">
              <a:xfrm>
                <a:off x="2518" y="7714"/>
                <a:ext cx="87" cy="114"/>
              </a:xfrm>
              <a:custGeom>
                <a:avLst/>
                <a:gdLst>
                  <a:gd name="T0" fmla="*/ 24 w 25"/>
                  <a:gd name="T1" fmla="*/ 0 h 33"/>
                  <a:gd name="T2" fmla="*/ 18 w 25"/>
                  <a:gd name="T3" fmla="*/ 20 h 33"/>
                  <a:gd name="T4" fmla="*/ 10 w 25"/>
                  <a:gd name="T5" fmla="*/ 28 h 33"/>
                  <a:gd name="T6" fmla="*/ 0 w 25"/>
                  <a:gd name="T7" fmla="*/ 33 h 33"/>
                  <a:gd name="T8" fmla="*/ 20 w 25"/>
                  <a:gd name="T9" fmla="*/ 22 h 33"/>
                  <a:gd name="T10" fmla="*/ 25 w 25"/>
                  <a:gd name="T11" fmla="*/ 11 h 33"/>
                  <a:gd name="T12" fmla="*/ 24 w 25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3">
                    <a:moveTo>
                      <a:pt x="24" y="0"/>
                    </a:moveTo>
                    <a:cubicBezTo>
                      <a:pt x="24" y="7"/>
                      <a:pt x="22" y="15"/>
                      <a:pt x="18" y="20"/>
                    </a:cubicBezTo>
                    <a:cubicBezTo>
                      <a:pt x="15" y="23"/>
                      <a:pt x="13" y="26"/>
                      <a:pt x="10" y="28"/>
                    </a:cubicBezTo>
                    <a:cubicBezTo>
                      <a:pt x="7" y="30"/>
                      <a:pt x="3" y="32"/>
                      <a:pt x="0" y="33"/>
                    </a:cubicBezTo>
                    <a:cubicBezTo>
                      <a:pt x="7" y="32"/>
                      <a:pt x="15" y="28"/>
                      <a:pt x="20" y="22"/>
                    </a:cubicBezTo>
                    <a:cubicBezTo>
                      <a:pt x="22" y="19"/>
                      <a:pt x="24" y="15"/>
                      <a:pt x="25" y="11"/>
                    </a:cubicBezTo>
                    <a:cubicBezTo>
                      <a:pt x="25" y="7"/>
                      <a:pt x="25" y="3"/>
                      <a:pt x="24" y="0"/>
                    </a:cubicBezTo>
                  </a:path>
                </a:pathLst>
              </a:custGeom>
              <a:solidFill>
                <a:srgbClr val="83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iśḻîde"/>
              <p:cNvSpPr/>
              <p:nvPr/>
            </p:nvSpPr>
            <p:spPr bwMode="auto">
              <a:xfrm>
                <a:off x="2528" y="7640"/>
                <a:ext cx="39" cy="158"/>
              </a:xfrm>
              <a:custGeom>
                <a:avLst/>
                <a:gdLst>
                  <a:gd name="T0" fmla="*/ 11 w 11"/>
                  <a:gd name="T1" fmla="*/ 0 h 45"/>
                  <a:gd name="T2" fmla="*/ 4 w 11"/>
                  <a:gd name="T3" fmla="*/ 11 h 45"/>
                  <a:gd name="T4" fmla="*/ 4 w 11"/>
                  <a:gd name="T5" fmla="*/ 17 h 45"/>
                  <a:gd name="T6" fmla="*/ 6 w 11"/>
                  <a:gd name="T7" fmla="*/ 23 h 45"/>
                  <a:gd name="T8" fmla="*/ 7 w 11"/>
                  <a:gd name="T9" fmla="*/ 35 h 45"/>
                  <a:gd name="T10" fmla="*/ 0 w 11"/>
                  <a:gd name="T11" fmla="*/ 45 h 45"/>
                  <a:gd name="T12" fmla="*/ 9 w 11"/>
                  <a:gd name="T13" fmla="*/ 35 h 45"/>
                  <a:gd name="T14" fmla="*/ 8 w 11"/>
                  <a:gd name="T15" fmla="*/ 22 h 45"/>
                  <a:gd name="T16" fmla="*/ 6 w 11"/>
                  <a:gd name="T17" fmla="*/ 17 h 45"/>
                  <a:gd name="T18" fmla="*/ 6 w 11"/>
                  <a:gd name="T19" fmla="*/ 11 h 45"/>
                  <a:gd name="T20" fmla="*/ 11 w 11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cubicBezTo>
                      <a:pt x="8" y="2"/>
                      <a:pt x="5" y="6"/>
                      <a:pt x="4" y="11"/>
                    </a:cubicBezTo>
                    <a:cubicBezTo>
                      <a:pt x="3" y="13"/>
                      <a:pt x="3" y="15"/>
                      <a:pt x="4" y="17"/>
                    </a:cubicBezTo>
                    <a:cubicBezTo>
                      <a:pt x="4" y="19"/>
                      <a:pt x="6" y="21"/>
                      <a:pt x="6" y="23"/>
                    </a:cubicBezTo>
                    <a:cubicBezTo>
                      <a:pt x="7" y="27"/>
                      <a:pt x="8" y="31"/>
                      <a:pt x="7" y="35"/>
                    </a:cubicBezTo>
                    <a:cubicBezTo>
                      <a:pt x="6" y="39"/>
                      <a:pt x="4" y="42"/>
                      <a:pt x="0" y="45"/>
                    </a:cubicBezTo>
                    <a:cubicBezTo>
                      <a:pt x="4" y="43"/>
                      <a:pt x="8" y="40"/>
                      <a:pt x="9" y="35"/>
                    </a:cubicBezTo>
                    <a:cubicBezTo>
                      <a:pt x="10" y="31"/>
                      <a:pt x="10" y="26"/>
                      <a:pt x="8" y="22"/>
                    </a:cubicBezTo>
                    <a:cubicBezTo>
                      <a:pt x="8" y="20"/>
                      <a:pt x="7" y="18"/>
                      <a:pt x="6" y="17"/>
                    </a:cubicBezTo>
                    <a:cubicBezTo>
                      <a:pt x="6" y="15"/>
                      <a:pt x="6" y="13"/>
                      <a:pt x="6" y="11"/>
                    </a:cubicBezTo>
                    <a:cubicBezTo>
                      <a:pt x="6" y="7"/>
                      <a:pt x="8" y="3"/>
                      <a:pt x="11" y="0"/>
                    </a:cubicBezTo>
                  </a:path>
                </a:pathLst>
              </a:custGeom>
              <a:solidFill>
                <a:srgbClr val="83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ïs1iḑè"/>
              <p:cNvSpPr/>
              <p:nvPr/>
            </p:nvSpPr>
            <p:spPr bwMode="auto">
              <a:xfrm>
                <a:off x="2574" y="7650"/>
                <a:ext cx="25" cy="106"/>
              </a:xfrm>
              <a:custGeom>
                <a:avLst/>
                <a:gdLst>
                  <a:gd name="T0" fmla="*/ 1 w 7"/>
                  <a:gd name="T1" fmla="*/ 0 h 30"/>
                  <a:gd name="T2" fmla="*/ 3 w 7"/>
                  <a:gd name="T3" fmla="*/ 7 h 30"/>
                  <a:gd name="T4" fmla="*/ 4 w 7"/>
                  <a:gd name="T5" fmla="*/ 15 h 30"/>
                  <a:gd name="T6" fmla="*/ 0 w 7"/>
                  <a:gd name="T7" fmla="*/ 30 h 30"/>
                  <a:gd name="T8" fmla="*/ 7 w 7"/>
                  <a:gd name="T9" fmla="*/ 15 h 30"/>
                  <a:gd name="T10" fmla="*/ 1 w 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0">
                    <a:moveTo>
                      <a:pt x="1" y="0"/>
                    </a:moveTo>
                    <a:cubicBezTo>
                      <a:pt x="2" y="2"/>
                      <a:pt x="3" y="5"/>
                      <a:pt x="3" y="7"/>
                    </a:cubicBezTo>
                    <a:cubicBezTo>
                      <a:pt x="4" y="10"/>
                      <a:pt x="4" y="13"/>
                      <a:pt x="4" y="15"/>
                    </a:cubicBezTo>
                    <a:cubicBezTo>
                      <a:pt x="4" y="20"/>
                      <a:pt x="2" y="25"/>
                      <a:pt x="0" y="30"/>
                    </a:cubicBezTo>
                    <a:cubicBezTo>
                      <a:pt x="4" y="27"/>
                      <a:pt x="6" y="21"/>
                      <a:pt x="7" y="15"/>
                    </a:cubicBezTo>
                    <a:cubicBezTo>
                      <a:pt x="7" y="10"/>
                      <a:pt x="5" y="4"/>
                      <a:pt x="1" y="0"/>
                    </a:cubicBezTo>
                  </a:path>
                </a:pathLst>
              </a:custGeom>
              <a:solidFill>
                <a:srgbClr val="83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iṥļïḋê"/>
              <p:cNvSpPr/>
              <p:nvPr/>
            </p:nvSpPr>
            <p:spPr bwMode="auto">
              <a:xfrm>
                <a:off x="2538" y="7581"/>
                <a:ext cx="39" cy="39"/>
              </a:xfrm>
              <a:custGeom>
                <a:avLst/>
                <a:gdLst>
                  <a:gd name="T0" fmla="*/ 0 w 23"/>
                  <a:gd name="T1" fmla="*/ 23 h 23"/>
                  <a:gd name="T2" fmla="*/ 23 w 23"/>
                  <a:gd name="T3" fmla="*/ 23 h 23"/>
                  <a:gd name="T4" fmla="*/ 17 w 23"/>
                  <a:gd name="T5" fmla="*/ 0 h 23"/>
                  <a:gd name="T6" fmla="*/ 6 w 23"/>
                  <a:gd name="T7" fmla="*/ 0 h 23"/>
                  <a:gd name="T8" fmla="*/ 0 w 23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lnTo>
                      <a:pt x="23" y="2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îSļïde"/>
              <p:cNvSpPr/>
              <p:nvPr/>
            </p:nvSpPr>
            <p:spPr bwMode="auto">
              <a:xfrm>
                <a:off x="2532" y="7536"/>
                <a:ext cx="52" cy="52"/>
              </a:xfrm>
              <a:prstGeom prst="ellipse">
                <a:avLst/>
              </a:prstGeom>
              <a:solidFill>
                <a:srgbClr val="B5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7" name="矩形 566"/>
            <p:cNvSpPr/>
            <p:nvPr/>
          </p:nvSpPr>
          <p:spPr>
            <a:xfrm>
              <a:off x="1594" y="5630"/>
              <a:ext cx="6160" cy="436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310" y="5805805"/>
            <a:ext cx="1383030" cy="1004570"/>
            <a:chOff x="3169" y="2327"/>
            <a:chExt cx="1707" cy="1240"/>
          </a:xfrm>
        </p:grpSpPr>
        <p:sp>
          <p:nvSpPr>
            <p:cNvPr id="75" name="Oval 16"/>
            <p:cNvSpPr>
              <a:spLocks noChangeArrowheads="1"/>
            </p:cNvSpPr>
            <p:nvPr/>
          </p:nvSpPr>
          <p:spPr bwMode="auto">
            <a:xfrm>
              <a:off x="3169" y="2327"/>
              <a:ext cx="544" cy="544"/>
            </a:xfrm>
            <a:prstGeom prst="frame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77" name="Oval 17"/>
            <p:cNvSpPr>
              <a:spLocks noChangeArrowheads="1"/>
            </p:cNvSpPr>
            <p:nvPr/>
          </p:nvSpPr>
          <p:spPr bwMode="auto">
            <a:xfrm>
              <a:off x="3831" y="2733"/>
              <a:ext cx="834" cy="834"/>
            </a:xfrm>
            <a:prstGeom prst="frame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91" name="Oval 3"/>
            <p:cNvSpPr>
              <a:spLocks noChangeArrowheads="1"/>
            </p:cNvSpPr>
            <p:nvPr/>
          </p:nvSpPr>
          <p:spPr bwMode="auto">
            <a:xfrm>
              <a:off x="4288" y="2456"/>
              <a:ext cx="589" cy="589"/>
            </a:xfrm>
            <a:prstGeom prst="frame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5435" y="1885315"/>
            <a:ext cx="11673840" cy="3086735"/>
            <a:chOff x="495" y="2969"/>
            <a:chExt cx="18384" cy="4861"/>
          </a:xfrm>
        </p:grpSpPr>
        <p:sp>
          <p:nvSpPr>
            <p:cNvPr id="9" name="矩形 8"/>
            <p:cNvSpPr/>
            <p:nvPr/>
          </p:nvSpPr>
          <p:spPr>
            <a:xfrm>
              <a:off x="495" y="2969"/>
              <a:ext cx="11862" cy="4861"/>
            </a:xfrm>
            <a:prstGeom prst="rect">
              <a:avLst/>
            </a:prstGeom>
            <a:solidFill>
              <a:srgbClr val="1728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51" y="5546"/>
              <a:ext cx="5454" cy="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200">
                  <a:solidFill>
                    <a:srgbClr val="00B0F0"/>
                  </a:solidFill>
                  <a:latin typeface="+mj-lt"/>
                  <a:ea typeface="+mj-ea"/>
                  <a:cs typeface="+mj-lt"/>
                  <a:sym typeface="微软雅黑" panose="020B0503020204020204" pitchFamily="34" charset="-122"/>
                </a:rPr>
                <a:t>SCHOOL RECRUITMENT</a:t>
              </a:r>
              <a:endParaRPr lang="en-US" altLang="zh-CN" sz="2200">
                <a:solidFill>
                  <a:srgbClr val="00B0F0"/>
                </a:solidFill>
                <a:latin typeface="+mj-lt"/>
                <a:ea typeface="+mj-ea"/>
                <a:cs typeface="+mj-lt"/>
                <a:sym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93" y="4057"/>
              <a:ext cx="5312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校招篇</a:t>
              </a:r>
              <a:endPara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72" y="6734"/>
              <a:ext cx="6740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 ※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招聘岗位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 ※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薪酬福利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 ※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培训晋升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 </a:t>
              </a:r>
              <a:endParaRPr lang="en-US" altLang="zh-CN">
                <a:solidFill>
                  <a:schemeClr val="bg1">
                    <a:alpha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357" y="7536"/>
              <a:ext cx="6522" cy="2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46225" y="2575560"/>
            <a:ext cx="1508125" cy="1661795"/>
            <a:chOff x="483" y="5227"/>
            <a:chExt cx="1872" cy="1930"/>
          </a:xfrm>
          <a:solidFill>
            <a:schemeClr val="tx2">
              <a:lumMod val="50000"/>
              <a:lumOff val="50000"/>
            </a:schemeClr>
          </a:solidFill>
        </p:grpSpPr>
        <p:grpSp>
          <p:nvGrpSpPr>
            <p:cNvPr id="33" name="Group 4"/>
            <p:cNvGrpSpPr>
              <a:grpSpLocks noChangeAspect="1"/>
            </p:cNvGrpSpPr>
            <p:nvPr/>
          </p:nvGrpSpPr>
          <p:grpSpPr bwMode="auto">
            <a:xfrm rot="20161042">
              <a:off x="483" y="5227"/>
              <a:ext cx="1872" cy="1930"/>
              <a:chOff x="1119" y="1770"/>
              <a:chExt cx="714" cy="772"/>
            </a:xfrm>
            <a:grpFill/>
          </p:grpSpPr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1597" y="1770"/>
                <a:ext cx="141" cy="14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5" name="Freeform 6"/>
              <p:cNvSpPr/>
              <p:nvPr/>
            </p:nvSpPr>
            <p:spPr bwMode="auto">
              <a:xfrm>
                <a:off x="1585" y="1910"/>
                <a:ext cx="155" cy="145"/>
              </a:xfrm>
              <a:custGeom>
                <a:avLst/>
                <a:gdLst>
                  <a:gd name="T0" fmla="*/ 365 w 400"/>
                  <a:gd name="T1" fmla="*/ 231 h 371"/>
                  <a:gd name="T2" fmla="*/ 133 w 400"/>
                  <a:gd name="T3" fmla="*/ 27 h 371"/>
                  <a:gd name="T4" fmla="*/ 27 w 400"/>
                  <a:gd name="T5" fmla="*/ 34 h 371"/>
                  <a:gd name="T6" fmla="*/ 34 w 400"/>
                  <a:gd name="T7" fmla="*/ 140 h 371"/>
                  <a:gd name="T8" fmla="*/ 266 w 400"/>
                  <a:gd name="T9" fmla="*/ 344 h 371"/>
                  <a:gd name="T10" fmla="*/ 372 w 400"/>
                  <a:gd name="T11" fmla="*/ 337 h 371"/>
                  <a:gd name="T12" fmla="*/ 365 w 400"/>
                  <a:gd name="T13" fmla="*/ 23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71">
                    <a:moveTo>
                      <a:pt x="365" y="231"/>
                    </a:moveTo>
                    <a:cubicBezTo>
                      <a:pt x="133" y="27"/>
                      <a:pt x="133" y="27"/>
                      <a:pt x="133" y="27"/>
                    </a:cubicBezTo>
                    <a:cubicBezTo>
                      <a:pt x="102" y="0"/>
                      <a:pt x="54" y="3"/>
                      <a:pt x="27" y="34"/>
                    </a:cubicBezTo>
                    <a:cubicBezTo>
                      <a:pt x="0" y="65"/>
                      <a:pt x="3" y="113"/>
                      <a:pt x="34" y="140"/>
                    </a:cubicBezTo>
                    <a:cubicBezTo>
                      <a:pt x="266" y="344"/>
                      <a:pt x="266" y="344"/>
                      <a:pt x="266" y="344"/>
                    </a:cubicBezTo>
                    <a:cubicBezTo>
                      <a:pt x="298" y="371"/>
                      <a:pt x="345" y="368"/>
                      <a:pt x="372" y="337"/>
                    </a:cubicBezTo>
                    <a:cubicBezTo>
                      <a:pt x="400" y="306"/>
                      <a:pt x="396" y="258"/>
                      <a:pt x="365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6" name="Freeform 7"/>
              <p:cNvSpPr/>
              <p:nvPr/>
            </p:nvSpPr>
            <p:spPr bwMode="auto">
              <a:xfrm>
                <a:off x="1422" y="1892"/>
                <a:ext cx="181" cy="70"/>
              </a:xfrm>
              <a:custGeom>
                <a:avLst/>
                <a:gdLst>
                  <a:gd name="T0" fmla="*/ 382 w 466"/>
                  <a:gd name="T1" fmla="*/ 3 h 180"/>
                  <a:gd name="T2" fmla="*/ 73 w 466"/>
                  <a:gd name="T3" fmla="*/ 27 h 180"/>
                  <a:gd name="T4" fmla="*/ 3 w 466"/>
                  <a:gd name="T5" fmla="*/ 108 h 180"/>
                  <a:gd name="T6" fmla="*/ 84 w 466"/>
                  <a:gd name="T7" fmla="*/ 177 h 180"/>
                  <a:gd name="T8" fmla="*/ 394 w 466"/>
                  <a:gd name="T9" fmla="*/ 153 h 180"/>
                  <a:gd name="T10" fmla="*/ 463 w 466"/>
                  <a:gd name="T11" fmla="*/ 72 h 180"/>
                  <a:gd name="T12" fmla="*/ 382 w 466"/>
                  <a:gd name="T13" fmla="*/ 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180">
                    <a:moveTo>
                      <a:pt x="382" y="3"/>
                    </a:moveTo>
                    <a:cubicBezTo>
                      <a:pt x="73" y="27"/>
                      <a:pt x="73" y="27"/>
                      <a:pt x="73" y="27"/>
                    </a:cubicBezTo>
                    <a:cubicBezTo>
                      <a:pt x="31" y="30"/>
                      <a:pt x="0" y="66"/>
                      <a:pt x="3" y="108"/>
                    </a:cubicBezTo>
                    <a:cubicBezTo>
                      <a:pt x="6" y="149"/>
                      <a:pt x="43" y="180"/>
                      <a:pt x="84" y="177"/>
                    </a:cubicBezTo>
                    <a:cubicBezTo>
                      <a:pt x="394" y="153"/>
                      <a:pt x="394" y="153"/>
                      <a:pt x="394" y="153"/>
                    </a:cubicBezTo>
                    <a:cubicBezTo>
                      <a:pt x="435" y="150"/>
                      <a:pt x="466" y="114"/>
                      <a:pt x="463" y="72"/>
                    </a:cubicBezTo>
                    <a:cubicBezTo>
                      <a:pt x="460" y="31"/>
                      <a:pt x="424" y="0"/>
                      <a:pt x="38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1685" y="1904"/>
                <a:ext cx="148" cy="150"/>
              </a:xfrm>
              <a:custGeom>
                <a:avLst/>
                <a:gdLst>
                  <a:gd name="T0" fmla="*/ 350 w 380"/>
                  <a:gd name="T1" fmla="*/ 28 h 387"/>
                  <a:gd name="T2" fmla="*/ 244 w 380"/>
                  <a:gd name="T3" fmla="*/ 30 h 387"/>
                  <a:gd name="T4" fmla="*/ 29 w 380"/>
                  <a:gd name="T5" fmla="*/ 252 h 387"/>
                  <a:gd name="T6" fmla="*/ 30 w 380"/>
                  <a:gd name="T7" fmla="*/ 358 h 387"/>
                  <a:gd name="T8" fmla="*/ 136 w 380"/>
                  <a:gd name="T9" fmla="*/ 356 h 387"/>
                  <a:gd name="T10" fmla="*/ 351 w 380"/>
                  <a:gd name="T11" fmla="*/ 134 h 387"/>
                  <a:gd name="T12" fmla="*/ 350 w 380"/>
                  <a:gd name="T13" fmla="*/ 2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387">
                    <a:moveTo>
                      <a:pt x="350" y="28"/>
                    </a:moveTo>
                    <a:cubicBezTo>
                      <a:pt x="320" y="0"/>
                      <a:pt x="272" y="0"/>
                      <a:pt x="244" y="30"/>
                    </a:cubicBezTo>
                    <a:cubicBezTo>
                      <a:pt x="29" y="252"/>
                      <a:pt x="29" y="252"/>
                      <a:pt x="29" y="252"/>
                    </a:cubicBezTo>
                    <a:cubicBezTo>
                      <a:pt x="0" y="282"/>
                      <a:pt x="1" y="329"/>
                      <a:pt x="30" y="358"/>
                    </a:cubicBezTo>
                    <a:cubicBezTo>
                      <a:pt x="60" y="387"/>
                      <a:pt x="107" y="386"/>
                      <a:pt x="136" y="356"/>
                    </a:cubicBezTo>
                    <a:cubicBezTo>
                      <a:pt x="351" y="134"/>
                      <a:pt x="351" y="134"/>
                      <a:pt x="351" y="134"/>
                    </a:cubicBezTo>
                    <a:cubicBezTo>
                      <a:pt x="380" y="105"/>
                      <a:pt x="379" y="57"/>
                      <a:pt x="35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1326" y="1902"/>
                <a:ext cx="148" cy="150"/>
              </a:xfrm>
              <a:custGeom>
                <a:avLst/>
                <a:gdLst>
                  <a:gd name="T0" fmla="*/ 350 w 381"/>
                  <a:gd name="T1" fmla="*/ 29 h 387"/>
                  <a:gd name="T2" fmla="*/ 244 w 381"/>
                  <a:gd name="T3" fmla="*/ 30 h 387"/>
                  <a:gd name="T4" fmla="*/ 29 w 381"/>
                  <a:gd name="T5" fmla="*/ 252 h 387"/>
                  <a:gd name="T6" fmla="*/ 31 w 381"/>
                  <a:gd name="T7" fmla="*/ 358 h 387"/>
                  <a:gd name="T8" fmla="*/ 137 w 381"/>
                  <a:gd name="T9" fmla="*/ 357 h 387"/>
                  <a:gd name="T10" fmla="*/ 352 w 381"/>
                  <a:gd name="T11" fmla="*/ 135 h 387"/>
                  <a:gd name="T12" fmla="*/ 350 w 381"/>
                  <a:gd name="T13" fmla="*/ 29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387">
                    <a:moveTo>
                      <a:pt x="350" y="29"/>
                    </a:moveTo>
                    <a:cubicBezTo>
                      <a:pt x="320" y="0"/>
                      <a:pt x="273" y="1"/>
                      <a:pt x="244" y="30"/>
                    </a:cubicBezTo>
                    <a:cubicBezTo>
                      <a:pt x="29" y="252"/>
                      <a:pt x="29" y="252"/>
                      <a:pt x="29" y="252"/>
                    </a:cubicBezTo>
                    <a:cubicBezTo>
                      <a:pt x="0" y="282"/>
                      <a:pt x="1" y="330"/>
                      <a:pt x="31" y="358"/>
                    </a:cubicBezTo>
                    <a:cubicBezTo>
                      <a:pt x="60" y="387"/>
                      <a:pt x="108" y="386"/>
                      <a:pt x="137" y="357"/>
                    </a:cubicBezTo>
                    <a:cubicBezTo>
                      <a:pt x="352" y="135"/>
                      <a:pt x="352" y="135"/>
                      <a:pt x="352" y="135"/>
                    </a:cubicBezTo>
                    <a:cubicBezTo>
                      <a:pt x="381" y="105"/>
                      <a:pt x="380" y="58"/>
                      <a:pt x="35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9" name="Freeform 10"/>
              <p:cNvSpPr/>
              <p:nvPr/>
            </p:nvSpPr>
            <p:spPr bwMode="auto">
              <a:xfrm>
                <a:off x="1398" y="1888"/>
                <a:ext cx="258" cy="338"/>
              </a:xfrm>
              <a:custGeom>
                <a:avLst/>
                <a:gdLst>
                  <a:gd name="T0" fmla="*/ 579 w 664"/>
                  <a:gd name="T1" fmla="*/ 58 h 868"/>
                  <a:gd name="T2" fmla="*/ 548 w 664"/>
                  <a:gd name="T3" fmla="*/ 39 h 868"/>
                  <a:gd name="T4" fmla="*/ 361 w 664"/>
                  <a:gd name="T5" fmla="*/ 86 h 868"/>
                  <a:gd name="T6" fmla="*/ 39 w 664"/>
                  <a:gd name="T7" fmla="*/ 623 h 868"/>
                  <a:gd name="T8" fmla="*/ 85 w 664"/>
                  <a:gd name="T9" fmla="*/ 810 h 868"/>
                  <a:gd name="T10" fmla="*/ 116 w 664"/>
                  <a:gd name="T11" fmla="*/ 829 h 868"/>
                  <a:gd name="T12" fmla="*/ 303 w 664"/>
                  <a:gd name="T13" fmla="*/ 782 h 868"/>
                  <a:gd name="T14" fmla="*/ 625 w 664"/>
                  <a:gd name="T15" fmla="*/ 245 h 868"/>
                  <a:gd name="T16" fmla="*/ 579 w 664"/>
                  <a:gd name="T17" fmla="*/ 58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68">
                    <a:moveTo>
                      <a:pt x="579" y="58"/>
                    </a:moveTo>
                    <a:cubicBezTo>
                      <a:pt x="548" y="39"/>
                      <a:pt x="548" y="39"/>
                      <a:pt x="548" y="39"/>
                    </a:cubicBezTo>
                    <a:cubicBezTo>
                      <a:pt x="483" y="0"/>
                      <a:pt x="400" y="21"/>
                      <a:pt x="361" y="86"/>
                    </a:cubicBezTo>
                    <a:cubicBezTo>
                      <a:pt x="39" y="623"/>
                      <a:pt x="39" y="623"/>
                      <a:pt x="39" y="623"/>
                    </a:cubicBezTo>
                    <a:cubicBezTo>
                      <a:pt x="0" y="688"/>
                      <a:pt x="21" y="771"/>
                      <a:pt x="85" y="810"/>
                    </a:cubicBezTo>
                    <a:cubicBezTo>
                      <a:pt x="116" y="829"/>
                      <a:pt x="116" y="829"/>
                      <a:pt x="116" y="829"/>
                    </a:cubicBezTo>
                    <a:cubicBezTo>
                      <a:pt x="181" y="868"/>
                      <a:pt x="264" y="847"/>
                      <a:pt x="303" y="782"/>
                    </a:cubicBezTo>
                    <a:cubicBezTo>
                      <a:pt x="625" y="245"/>
                      <a:pt x="625" y="245"/>
                      <a:pt x="625" y="245"/>
                    </a:cubicBezTo>
                    <a:cubicBezTo>
                      <a:pt x="664" y="180"/>
                      <a:pt x="643" y="97"/>
                      <a:pt x="57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0" name="Freeform 11"/>
              <p:cNvSpPr/>
              <p:nvPr/>
            </p:nvSpPr>
            <p:spPr bwMode="auto">
              <a:xfrm>
                <a:off x="1424" y="2120"/>
                <a:ext cx="208" cy="211"/>
              </a:xfrm>
              <a:custGeom>
                <a:avLst/>
                <a:gdLst>
                  <a:gd name="T0" fmla="*/ 491 w 536"/>
                  <a:gd name="T1" fmla="*/ 329 h 542"/>
                  <a:gd name="T2" fmla="*/ 214 w 536"/>
                  <a:gd name="T3" fmla="*/ 48 h 542"/>
                  <a:gd name="T4" fmla="*/ 47 w 536"/>
                  <a:gd name="T5" fmla="*/ 46 h 542"/>
                  <a:gd name="T6" fmla="*/ 46 w 536"/>
                  <a:gd name="T7" fmla="*/ 213 h 542"/>
                  <a:gd name="T8" fmla="*/ 323 w 536"/>
                  <a:gd name="T9" fmla="*/ 495 h 542"/>
                  <a:gd name="T10" fmla="*/ 489 w 536"/>
                  <a:gd name="T11" fmla="*/ 496 h 542"/>
                  <a:gd name="T12" fmla="*/ 491 w 536"/>
                  <a:gd name="T13" fmla="*/ 32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6" h="542">
                    <a:moveTo>
                      <a:pt x="491" y="329"/>
                    </a:moveTo>
                    <a:cubicBezTo>
                      <a:pt x="214" y="48"/>
                      <a:pt x="214" y="48"/>
                      <a:pt x="214" y="48"/>
                    </a:cubicBezTo>
                    <a:cubicBezTo>
                      <a:pt x="168" y="1"/>
                      <a:pt x="94" y="0"/>
                      <a:pt x="47" y="46"/>
                    </a:cubicBezTo>
                    <a:cubicBezTo>
                      <a:pt x="1" y="92"/>
                      <a:pt x="0" y="167"/>
                      <a:pt x="46" y="213"/>
                    </a:cubicBezTo>
                    <a:cubicBezTo>
                      <a:pt x="323" y="495"/>
                      <a:pt x="323" y="495"/>
                      <a:pt x="323" y="495"/>
                    </a:cubicBezTo>
                    <a:cubicBezTo>
                      <a:pt x="368" y="541"/>
                      <a:pt x="443" y="542"/>
                      <a:pt x="489" y="496"/>
                    </a:cubicBezTo>
                    <a:cubicBezTo>
                      <a:pt x="536" y="451"/>
                      <a:pt x="536" y="376"/>
                      <a:pt x="491" y="3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1328" y="2083"/>
                <a:ext cx="188" cy="234"/>
              </a:xfrm>
              <a:custGeom>
                <a:avLst/>
                <a:gdLst>
                  <a:gd name="T0" fmla="*/ 411 w 482"/>
                  <a:gd name="T1" fmla="*/ 36 h 603"/>
                  <a:gd name="T2" fmla="*/ 249 w 482"/>
                  <a:gd name="T3" fmla="*/ 71 h 603"/>
                  <a:gd name="T4" fmla="*/ 36 w 482"/>
                  <a:gd name="T5" fmla="*/ 403 h 603"/>
                  <a:gd name="T6" fmla="*/ 70 w 482"/>
                  <a:gd name="T7" fmla="*/ 567 h 603"/>
                  <a:gd name="T8" fmla="*/ 233 w 482"/>
                  <a:gd name="T9" fmla="*/ 532 h 603"/>
                  <a:gd name="T10" fmla="*/ 446 w 482"/>
                  <a:gd name="T11" fmla="*/ 200 h 603"/>
                  <a:gd name="T12" fmla="*/ 411 w 482"/>
                  <a:gd name="T13" fmla="*/ 3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2" h="603">
                    <a:moveTo>
                      <a:pt x="411" y="36"/>
                    </a:moveTo>
                    <a:cubicBezTo>
                      <a:pt x="357" y="0"/>
                      <a:pt x="284" y="16"/>
                      <a:pt x="249" y="71"/>
                    </a:cubicBezTo>
                    <a:cubicBezTo>
                      <a:pt x="36" y="403"/>
                      <a:pt x="36" y="403"/>
                      <a:pt x="36" y="403"/>
                    </a:cubicBezTo>
                    <a:cubicBezTo>
                      <a:pt x="0" y="458"/>
                      <a:pt x="16" y="531"/>
                      <a:pt x="70" y="567"/>
                    </a:cubicBezTo>
                    <a:cubicBezTo>
                      <a:pt x="125" y="603"/>
                      <a:pt x="198" y="587"/>
                      <a:pt x="233" y="532"/>
                    </a:cubicBezTo>
                    <a:cubicBezTo>
                      <a:pt x="446" y="200"/>
                      <a:pt x="446" y="200"/>
                      <a:pt x="446" y="200"/>
                    </a:cubicBezTo>
                    <a:cubicBezTo>
                      <a:pt x="482" y="145"/>
                      <a:pt x="466" y="72"/>
                      <a:pt x="41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2" name="Freeform 13"/>
              <p:cNvSpPr/>
              <p:nvPr/>
            </p:nvSpPr>
            <p:spPr bwMode="auto">
              <a:xfrm>
                <a:off x="1510" y="2244"/>
                <a:ext cx="117" cy="298"/>
              </a:xfrm>
              <a:custGeom>
                <a:avLst/>
                <a:gdLst>
                  <a:gd name="T0" fmla="*/ 207 w 302"/>
                  <a:gd name="T1" fmla="*/ 10 h 767"/>
                  <a:gd name="T2" fmla="*/ 88 w 302"/>
                  <a:gd name="T3" fmla="*/ 105 h 767"/>
                  <a:gd name="T4" fmla="*/ 9 w 302"/>
                  <a:gd name="T5" fmla="*/ 623 h 767"/>
                  <a:gd name="T6" fmla="*/ 94 w 302"/>
                  <a:gd name="T7" fmla="*/ 757 h 767"/>
                  <a:gd name="T8" fmla="*/ 213 w 302"/>
                  <a:gd name="T9" fmla="*/ 662 h 767"/>
                  <a:gd name="T10" fmla="*/ 292 w 302"/>
                  <a:gd name="T11" fmla="*/ 144 h 767"/>
                  <a:gd name="T12" fmla="*/ 207 w 302"/>
                  <a:gd name="T13" fmla="*/ 1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767">
                    <a:moveTo>
                      <a:pt x="207" y="10"/>
                    </a:moveTo>
                    <a:cubicBezTo>
                      <a:pt x="151" y="0"/>
                      <a:pt x="97" y="42"/>
                      <a:pt x="88" y="105"/>
                    </a:cubicBezTo>
                    <a:cubicBezTo>
                      <a:pt x="9" y="623"/>
                      <a:pt x="9" y="623"/>
                      <a:pt x="9" y="623"/>
                    </a:cubicBezTo>
                    <a:cubicBezTo>
                      <a:pt x="0" y="686"/>
                      <a:pt x="38" y="746"/>
                      <a:pt x="94" y="757"/>
                    </a:cubicBezTo>
                    <a:cubicBezTo>
                      <a:pt x="150" y="767"/>
                      <a:pt x="204" y="725"/>
                      <a:pt x="213" y="662"/>
                    </a:cubicBezTo>
                    <a:cubicBezTo>
                      <a:pt x="292" y="144"/>
                      <a:pt x="292" y="144"/>
                      <a:pt x="292" y="144"/>
                    </a:cubicBezTo>
                    <a:cubicBezTo>
                      <a:pt x="302" y="81"/>
                      <a:pt x="264" y="21"/>
                      <a:pt x="20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3" name="Freeform 14"/>
              <p:cNvSpPr/>
              <p:nvPr/>
            </p:nvSpPr>
            <p:spPr bwMode="auto">
              <a:xfrm>
                <a:off x="1119" y="2207"/>
                <a:ext cx="298" cy="118"/>
              </a:xfrm>
              <a:custGeom>
                <a:avLst/>
                <a:gdLst>
                  <a:gd name="T0" fmla="*/ 663 w 766"/>
                  <a:gd name="T1" fmla="*/ 106 h 304"/>
                  <a:gd name="T2" fmla="*/ 150 w 766"/>
                  <a:gd name="T3" fmla="*/ 12 h 304"/>
                  <a:gd name="T4" fmla="*/ 13 w 766"/>
                  <a:gd name="T5" fmla="*/ 84 h 304"/>
                  <a:gd name="T6" fmla="*/ 102 w 766"/>
                  <a:gd name="T7" fmla="*/ 199 h 304"/>
                  <a:gd name="T8" fmla="*/ 615 w 766"/>
                  <a:gd name="T9" fmla="*/ 293 h 304"/>
                  <a:gd name="T10" fmla="*/ 752 w 766"/>
                  <a:gd name="T11" fmla="*/ 220 h 304"/>
                  <a:gd name="T12" fmla="*/ 663 w 766"/>
                  <a:gd name="T13" fmla="*/ 10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6" h="304">
                    <a:moveTo>
                      <a:pt x="663" y="106"/>
                    </a:moveTo>
                    <a:cubicBezTo>
                      <a:pt x="150" y="12"/>
                      <a:pt x="150" y="12"/>
                      <a:pt x="150" y="12"/>
                    </a:cubicBezTo>
                    <a:cubicBezTo>
                      <a:pt x="88" y="0"/>
                      <a:pt x="26" y="33"/>
                      <a:pt x="13" y="84"/>
                    </a:cubicBezTo>
                    <a:cubicBezTo>
                      <a:pt x="0" y="136"/>
                      <a:pt x="40" y="187"/>
                      <a:pt x="102" y="199"/>
                    </a:cubicBezTo>
                    <a:cubicBezTo>
                      <a:pt x="615" y="293"/>
                      <a:pt x="615" y="293"/>
                      <a:pt x="615" y="293"/>
                    </a:cubicBezTo>
                    <a:cubicBezTo>
                      <a:pt x="677" y="304"/>
                      <a:pt x="739" y="272"/>
                      <a:pt x="752" y="220"/>
                    </a:cubicBezTo>
                    <a:cubicBezTo>
                      <a:pt x="766" y="169"/>
                      <a:pt x="726" y="118"/>
                      <a:pt x="66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4" name="任意多边形 43"/>
            <p:cNvSpPr/>
            <p:nvPr/>
          </p:nvSpPr>
          <p:spPr bwMode="auto">
            <a:xfrm rot="1806193">
              <a:off x="666" y="5975"/>
              <a:ext cx="519" cy="433"/>
            </a:xfrm>
            <a:custGeom>
              <a:avLst/>
              <a:gdLst>
                <a:gd name="connsiteX0" fmla="*/ 211138 w 241301"/>
                <a:gd name="connsiteY0" fmla="*/ 60325 h 211138"/>
                <a:gd name="connsiteX1" fmla="*/ 226220 w 241301"/>
                <a:gd name="connsiteY1" fmla="*/ 60325 h 211138"/>
                <a:gd name="connsiteX2" fmla="*/ 241301 w 241301"/>
                <a:gd name="connsiteY2" fmla="*/ 75406 h 211138"/>
                <a:gd name="connsiteX3" fmla="*/ 241301 w 241301"/>
                <a:gd name="connsiteY3" fmla="*/ 196057 h 211138"/>
                <a:gd name="connsiteX4" fmla="*/ 226220 w 241301"/>
                <a:gd name="connsiteY4" fmla="*/ 211138 h 211138"/>
                <a:gd name="connsiteX5" fmla="*/ 211138 w 241301"/>
                <a:gd name="connsiteY5" fmla="*/ 211138 h 211138"/>
                <a:gd name="connsiteX6" fmla="*/ 211138 w 241301"/>
                <a:gd name="connsiteY6" fmla="*/ 60325 h 211138"/>
                <a:gd name="connsiteX7" fmla="*/ 46038 w 241301"/>
                <a:gd name="connsiteY7" fmla="*/ 60325 h 211138"/>
                <a:gd name="connsiteX8" fmla="*/ 195263 w 241301"/>
                <a:gd name="connsiteY8" fmla="*/ 60325 h 211138"/>
                <a:gd name="connsiteX9" fmla="*/ 195263 w 241301"/>
                <a:gd name="connsiteY9" fmla="*/ 211138 h 211138"/>
                <a:gd name="connsiteX10" fmla="*/ 46038 w 241301"/>
                <a:gd name="connsiteY10" fmla="*/ 211138 h 211138"/>
                <a:gd name="connsiteX11" fmla="*/ 15081 w 241301"/>
                <a:gd name="connsiteY11" fmla="*/ 60325 h 211138"/>
                <a:gd name="connsiteX12" fmla="*/ 30163 w 241301"/>
                <a:gd name="connsiteY12" fmla="*/ 60325 h 211138"/>
                <a:gd name="connsiteX13" fmla="*/ 30163 w 241301"/>
                <a:gd name="connsiteY13" fmla="*/ 211138 h 211138"/>
                <a:gd name="connsiteX14" fmla="*/ 15081 w 241301"/>
                <a:gd name="connsiteY14" fmla="*/ 211138 h 211138"/>
                <a:gd name="connsiteX15" fmla="*/ 0 w 241301"/>
                <a:gd name="connsiteY15" fmla="*/ 196057 h 211138"/>
                <a:gd name="connsiteX16" fmla="*/ 0 w 241301"/>
                <a:gd name="connsiteY16" fmla="*/ 75406 h 211138"/>
                <a:gd name="connsiteX17" fmla="*/ 15081 w 241301"/>
                <a:gd name="connsiteY17" fmla="*/ 60325 h 211138"/>
                <a:gd name="connsiteX18" fmla="*/ 91017 w 241301"/>
                <a:gd name="connsiteY18" fmla="*/ 0 h 211138"/>
                <a:gd name="connsiteX19" fmla="*/ 150283 w 241301"/>
                <a:gd name="connsiteY19" fmla="*/ 0 h 211138"/>
                <a:gd name="connsiteX20" fmla="*/ 165100 w 241301"/>
                <a:gd name="connsiteY20" fmla="*/ 14817 h 211138"/>
                <a:gd name="connsiteX21" fmla="*/ 165100 w 241301"/>
                <a:gd name="connsiteY21" fmla="*/ 44450 h 211138"/>
                <a:gd name="connsiteX22" fmla="*/ 150283 w 241301"/>
                <a:gd name="connsiteY22" fmla="*/ 44450 h 211138"/>
                <a:gd name="connsiteX23" fmla="*/ 150283 w 241301"/>
                <a:gd name="connsiteY23" fmla="*/ 22225 h 211138"/>
                <a:gd name="connsiteX24" fmla="*/ 142875 w 241301"/>
                <a:gd name="connsiteY24" fmla="*/ 14817 h 211138"/>
                <a:gd name="connsiteX25" fmla="*/ 98425 w 241301"/>
                <a:gd name="connsiteY25" fmla="*/ 14817 h 211138"/>
                <a:gd name="connsiteX26" fmla="*/ 91017 w 241301"/>
                <a:gd name="connsiteY26" fmla="*/ 22225 h 211138"/>
                <a:gd name="connsiteX27" fmla="*/ 91017 w 241301"/>
                <a:gd name="connsiteY27" fmla="*/ 44450 h 211138"/>
                <a:gd name="connsiteX28" fmla="*/ 76200 w 241301"/>
                <a:gd name="connsiteY28" fmla="*/ 44450 h 211138"/>
                <a:gd name="connsiteX29" fmla="*/ 76200 w 241301"/>
                <a:gd name="connsiteY29" fmla="*/ 14817 h 211138"/>
                <a:gd name="connsiteX30" fmla="*/ 91017 w 241301"/>
                <a:gd name="connsiteY30" fmla="*/ 0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1301" h="211138">
                  <a:moveTo>
                    <a:pt x="211138" y="60325"/>
                  </a:moveTo>
                  <a:cubicBezTo>
                    <a:pt x="211138" y="60325"/>
                    <a:pt x="211138" y="60325"/>
                    <a:pt x="226220" y="60325"/>
                  </a:cubicBezTo>
                  <a:cubicBezTo>
                    <a:pt x="233760" y="60325"/>
                    <a:pt x="241301" y="67866"/>
                    <a:pt x="241301" y="75406"/>
                  </a:cubicBezTo>
                  <a:cubicBezTo>
                    <a:pt x="241301" y="75406"/>
                    <a:pt x="241301" y="75406"/>
                    <a:pt x="241301" y="196057"/>
                  </a:cubicBezTo>
                  <a:cubicBezTo>
                    <a:pt x="241301" y="203597"/>
                    <a:pt x="233760" y="211138"/>
                    <a:pt x="226220" y="211138"/>
                  </a:cubicBezTo>
                  <a:cubicBezTo>
                    <a:pt x="226220" y="211138"/>
                    <a:pt x="226220" y="211138"/>
                    <a:pt x="211138" y="211138"/>
                  </a:cubicBezTo>
                  <a:cubicBezTo>
                    <a:pt x="211138" y="211138"/>
                    <a:pt x="211138" y="211138"/>
                    <a:pt x="211138" y="60325"/>
                  </a:cubicBezTo>
                  <a:close/>
                  <a:moveTo>
                    <a:pt x="46038" y="60325"/>
                  </a:moveTo>
                  <a:lnTo>
                    <a:pt x="195263" y="60325"/>
                  </a:lnTo>
                  <a:lnTo>
                    <a:pt x="195263" y="211138"/>
                  </a:lnTo>
                  <a:lnTo>
                    <a:pt x="46038" y="211138"/>
                  </a:lnTo>
                  <a:close/>
                  <a:moveTo>
                    <a:pt x="15081" y="60325"/>
                  </a:moveTo>
                  <a:cubicBezTo>
                    <a:pt x="15081" y="60325"/>
                    <a:pt x="15081" y="60325"/>
                    <a:pt x="30163" y="60325"/>
                  </a:cubicBezTo>
                  <a:lnTo>
                    <a:pt x="30163" y="211138"/>
                  </a:lnTo>
                  <a:cubicBezTo>
                    <a:pt x="30163" y="211138"/>
                    <a:pt x="30163" y="211138"/>
                    <a:pt x="15081" y="211138"/>
                  </a:cubicBezTo>
                  <a:cubicBezTo>
                    <a:pt x="7541" y="211138"/>
                    <a:pt x="0" y="203597"/>
                    <a:pt x="0" y="196057"/>
                  </a:cubicBezTo>
                  <a:cubicBezTo>
                    <a:pt x="0" y="196057"/>
                    <a:pt x="0" y="196057"/>
                    <a:pt x="0" y="75406"/>
                  </a:cubicBezTo>
                  <a:cubicBezTo>
                    <a:pt x="0" y="67866"/>
                    <a:pt x="7541" y="60325"/>
                    <a:pt x="15081" y="60325"/>
                  </a:cubicBezTo>
                  <a:close/>
                  <a:moveTo>
                    <a:pt x="91017" y="0"/>
                  </a:moveTo>
                  <a:cubicBezTo>
                    <a:pt x="91017" y="0"/>
                    <a:pt x="91017" y="0"/>
                    <a:pt x="150283" y="0"/>
                  </a:cubicBezTo>
                  <a:cubicBezTo>
                    <a:pt x="157692" y="0"/>
                    <a:pt x="165100" y="7408"/>
                    <a:pt x="165100" y="14817"/>
                  </a:cubicBezTo>
                  <a:cubicBezTo>
                    <a:pt x="165100" y="14817"/>
                    <a:pt x="165100" y="14817"/>
                    <a:pt x="165100" y="44450"/>
                  </a:cubicBezTo>
                  <a:cubicBezTo>
                    <a:pt x="165100" y="44450"/>
                    <a:pt x="165100" y="44450"/>
                    <a:pt x="150283" y="44450"/>
                  </a:cubicBezTo>
                  <a:cubicBezTo>
                    <a:pt x="150283" y="44450"/>
                    <a:pt x="150283" y="44450"/>
                    <a:pt x="150283" y="22225"/>
                  </a:cubicBezTo>
                  <a:cubicBezTo>
                    <a:pt x="150283" y="18521"/>
                    <a:pt x="146579" y="14817"/>
                    <a:pt x="142875" y="14817"/>
                  </a:cubicBezTo>
                  <a:cubicBezTo>
                    <a:pt x="142875" y="14817"/>
                    <a:pt x="142875" y="14817"/>
                    <a:pt x="98425" y="14817"/>
                  </a:cubicBezTo>
                  <a:cubicBezTo>
                    <a:pt x="94721" y="14817"/>
                    <a:pt x="91017" y="18521"/>
                    <a:pt x="91017" y="22225"/>
                  </a:cubicBezTo>
                  <a:cubicBezTo>
                    <a:pt x="91017" y="22225"/>
                    <a:pt x="91017" y="22225"/>
                    <a:pt x="91017" y="44450"/>
                  </a:cubicBezTo>
                  <a:cubicBezTo>
                    <a:pt x="91017" y="44450"/>
                    <a:pt x="91017" y="44450"/>
                    <a:pt x="76200" y="44450"/>
                  </a:cubicBezTo>
                  <a:cubicBezTo>
                    <a:pt x="76200" y="44450"/>
                    <a:pt x="76200" y="44450"/>
                    <a:pt x="76200" y="14817"/>
                  </a:cubicBezTo>
                  <a:cubicBezTo>
                    <a:pt x="76200" y="7408"/>
                    <a:pt x="83608" y="0"/>
                    <a:pt x="910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027" name="Picture 3" descr="E:\光博会和西部展\深圳光博会\第16届光博会\光博会KT板\大门副本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3"/>
          <a:stretch>
            <a:fillRect/>
          </a:stretch>
        </p:blipFill>
        <p:spPr bwMode="auto">
          <a:xfrm>
            <a:off x="7900035" y="1959610"/>
            <a:ext cx="3989070" cy="2684145"/>
          </a:xfrm>
          <a:prstGeom prst="rect">
            <a:avLst/>
          </a:prstGeom>
          <a:noFill/>
          <a:ln w="53975">
            <a:solidFill>
              <a:schemeClr val="bg1"/>
            </a:solidFill>
          </a:ln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99060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需求专业及培养方向</a:t>
            </a:r>
            <a:endParaRPr lang="zh-CN" altLang="en-US" sz="2400" b="1" spc="150" dirty="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05600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872818" y="1605903"/>
          <a:ext cx="10502318" cy="49526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37502"/>
                <a:gridCol w="3162763"/>
                <a:gridCol w="1886301"/>
                <a:gridCol w="2786903"/>
                <a:gridCol w="1928849"/>
              </a:tblGrid>
              <a:tr h="519052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</a:t>
                      </a:r>
                      <a:r>
                        <a:rPr 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招聘专业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学历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岗位培养方向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上班地点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013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机械设计制造及其自动化</a:t>
                      </a:r>
                      <a:r>
                        <a:rPr lang="zh-CN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+mn-ea"/>
                        </a:rPr>
                        <a:t>机械电子工程</a:t>
                      </a:r>
                      <a:endParaRPr lang="en-US" altLang="zh-CN" sz="2000" b="0" i="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  <a:sym typeface="+mn-ea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+mn-ea"/>
                        </a:rPr>
                        <a:t>人工智能</a:t>
                      </a:r>
                      <a:endParaRPr lang="en-US" altLang="zh-CN" sz="2000" b="0" i="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制品技术（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PE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自动化设备维护（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南昌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合肥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6809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电子信息工程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自动化设备维护（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南昌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9181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应用化学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制品技术（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PE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南昌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810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电气自动化技术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大专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自动化设备维护（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生产管理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南昌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583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模具设计与制造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大专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模具加工技术员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南昌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583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物流管理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管理科学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生产管理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南昌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9906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薪酬福利</a:t>
            </a:r>
            <a:endParaRPr lang="zh-CN" altLang="en-US" sz="2400" b="1" spc="15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05600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"/>
          <p:cNvSpPr txBox="1"/>
          <p:nvPr/>
        </p:nvSpPr>
        <p:spPr>
          <a:xfrm>
            <a:off x="5051241" y="1541714"/>
            <a:ext cx="2256438" cy="400110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薪资构成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23855" y="1989980"/>
            <a:ext cx="977943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4"/>
          <p:cNvSpPr txBox="1"/>
          <p:nvPr/>
        </p:nvSpPr>
        <p:spPr>
          <a:xfrm>
            <a:off x="2609107" y="3093723"/>
            <a:ext cx="1722895" cy="400110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岗位津贴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782891" y="3080808"/>
            <a:ext cx="1751308" cy="400110"/>
          </a:xfrm>
          <a:prstGeom prst="rect">
            <a:avLst/>
          </a:prstGeom>
          <a:solidFill>
            <a:srgbClr val="70AD47">
              <a:lumMod val="75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基本工资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386248" y="3093723"/>
            <a:ext cx="1774555" cy="400110"/>
          </a:xfrm>
          <a:prstGeom prst="rect">
            <a:avLst/>
          </a:prstGeom>
          <a:solidFill>
            <a:srgbClr val="70AD47">
              <a:lumMod val="75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noProof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kumimoji="0" lang="zh-CN" altLang="en-US" sz="2000" b="1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津贴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6222795" y="3088558"/>
            <a:ext cx="1689316" cy="400110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绩效工资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7974104" y="3080808"/>
            <a:ext cx="1689316" cy="400110"/>
          </a:xfrm>
          <a:prstGeom prst="rect">
            <a:avLst/>
          </a:prstGeom>
          <a:solidFill>
            <a:srgbClr val="70AD47">
              <a:lumMod val="75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服务津贴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9702165" y="3080808"/>
            <a:ext cx="1689316" cy="400110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加班费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21927" y="3702992"/>
            <a:ext cx="453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+mn-ea"/>
              </a:rPr>
              <a:t>本科生薪资标准：                                                           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atin typeface="+mn-ea"/>
              </a:rPr>
              <a:t>   7500</a:t>
            </a:r>
            <a:r>
              <a:rPr lang="zh-CN" altLang="en-US" b="1" dirty="0" smtClean="0">
                <a:latin typeface="+mn-ea"/>
              </a:rPr>
              <a:t>元</a:t>
            </a:r>
            <a:r>
              <a:rPr lang="en-US" altLang="zh-CN" b="1" dirty="0" smtClean="0">
                <a:latin typeface="+mn-ea"/>
              </a:rPr>
              <a:t>-</a:t>
            </a:r>
            <a:r>
              <a:rPr lang="en-US" altLang="zh-CN" b="1" dirty="0" smtClean="0">
                <a:latin typeface="+mn-ea"/>
              </a:rPr>
              <a:t>8000</a:t>
            </a:r>
            <a:r>
              <a:rPr lang="zh-CN" altLang="en-US" b="1" dirty="0" smtClean="0">
                <a:latin typeface="+mn-ea"/>
              </a:rPr>
              <a:t>元</a:t>
            </a:r>
            <a:endParaRPr lang="en-US" altLang="zh-CN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dirty="0" smtClean="0">
                <a:latin typeface="+mn-ea"/>
              </a:rPr>
              <a:t>PS</a:t>
            </a:r>
            <a:r>
              <a:rPr lang="zh-CN" altLang="en-US" dirty="0" smtClean="0">
                <a:latin typeface="+mn-ea"/>
              </a:rPr>
              <a:t>：每年</a:t>
            </a: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月和</a:t>
            </a:r>
            <a:r>
              <a:rPr lang="en-US" altLang="zh-CN" dirty="0" smtClean="0">
                <a:latin typeface="+mn-ea"/>
              </a:rPr>
              <a:t>7</a:t>
            </a:r>
            <a:r>
              <a:rPr lang="zh-CN" altLang="en-US" dirty="0" smtClean="0">
                <a:latin typeface="+mn-ea"/>
              </a:rPr>
              <a:t>月有晋升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薪资调整机会</a:t>
            </a:r>
            <a:endParaRPr lang="en-US" altLang="zh-CN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94503" y="3855392"/>
            <a:ext cx="4040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+mn-ea"/>
              </a:rPr>
              <a:t>研究生薪资标准：                                                           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atin typeface="+mn-ea"/>
              </a:rPr>
              <a:t>   9500</a:t>
            </a:r>
            <a:r>
              <a:rPr lang="zh-CN" altLang="en-US" b="1" dirty="0" smtClean="0">
                <a:latin typeface="+mn-ea"/>
              </a:rPr>
              <a:t>元</a:t>
            </a:r>
            <a:r>
              <a:rPr lang="en-US" altLang="zh-CN" b="1" dirty="0" smtClean="0">
                <a:latin typeface="+mn-ea"/>
              </a:rPr>
              <a:t>-10500</a:t>
            </a:r>
            <a:r>
              <a:rPr lang="zh-CN" altLang="en-US" b="1" dirty="0" smtClean="0">
                <a:latin typeface="+mn-ea"/>
              </a:rPr>
              <a:t>元</a:t>
            </a:r>
            <a:endParaRPr lang="en-US" altLang="zh-CN" b="1" dirty="0" smtClean="0"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9906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福利体系</a:t>
            </a:r>
            <a:endParaRPr lang="zh-CN" altLang="en-US" sz="2400" b="1" spc="15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05600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Shape 4159"/>
          <p:cNvSpPr/>
          <p:nvPr/>
        </p:nvSpPr>
        <p:spPr>
          <a:xfrm rot="20065798" flipV="1">
            <a:off x="7689595" y="4457415"/>
            <a:ext cx="1269419" cy="1202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 lIns="121917" tIns="60958" rIns="121917" bIns="60958"/>
          <a:lstStyle/>
          <a:p>
            <a:pPr lvl="0"/>
            <a:endParaRPr sz="17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Shape 4159"/>
          <p:cNvSpPr/>
          <p:nvPr/>
        </p:nvSpPr>
        <p:spPr>
          <a:xfrm rot="1534202" flipH="1" flipV="1">
            <a:off x="3254053" y="4457414"/>
            <a:ext cx="1269419" cy="1202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 lIns="121917" tIns="60958" rIns="121917" bIns="60958"/>
          <a:lstStyle/>
          <a:p>
            <a:pPr lvl="0"/>
            <a:endParaRPr sz="17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Freeform 29"/>
          <p:cNvSpPr/>
          <p:nvPr/>
        </p:nvSpPr>
        <p:spPr bwMode="auto">
          <a:xfrm>
            <a:off x="5662230" y="3588748"/>
            <a:ext cx="866728" cy="2362071"/>
          </a:xfrm>
          <a:custGeom>
            <a:avLst/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rgbClr val="9896DD"/>
          </a:solidFill>
          <a:ln>
            <a:noFill/>
          </a:ln>
        </p:spPr>
        <p:txBody>
          <a:bodyPr vert="horz" wrap="square" lIns="91432" tIns="45716" rIns="91432" bIns="45716" numCol="1" anchor="t" anchorCtr="0" compatLnSpc="1"/>
          <a:lstStyle/>
          <a:p>
            <a:endParaRPr lang="id-ID" sz="17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3827815" y="1577496"/>
            <a:ext cx="4568575" cy="3152603"/>
            <a:chOff x="3827689" y="1960108"/>
            <a:chExt cx="4568825" cy="3152775"/>
          </a:xfrm>
          <a:solidFill>
            <a:srgbClr val="9896DD"/>
          </a:solidFill>
        </p:grpSpPr>
        <p:sp>
          <p:nvSpPr>
            <p:cNvPr id="19" name="Freeform 30"/>
            <p:cNvSpPr/>
            <p:nvPr/>
          </p:nvSpPr>
          <p:spPr bwMode="auto">
            <a:xfrm>
              <a:off x="5727927" y="1960108"/>
              <a:ext cx="736600" cy="1362075"/>
            </a:xfrm>
            <a:custGeom>
              <a:avLst/>
              <a:gdLst>
                <a:gd name="T0" fmla="*/ 123 w 236"/>
                <a:gd name="T1" fmla="*/ 0 h 436"/>
                <a:gd name="T2" fmla="*/ 6 w 236"/>
                <a:gd name="T3" fmla="*/ 218 h 436"/>
                <a:gd name="T4" fmla="*/ 0 w 236"/>
                <a:gd name="T5" fmla="*/ 219 h 436"/>
                <a:gd name="T6" fmla="*/ 105 w 236"/>
                <a:gd name="T7" fmla="*/ 5 h 436"/>
                <a:gd name="T8" fmla="*/ 105 w 236"/>
                <a:gd name="T9" fmla="*/ 432 h 436"/>
                <a:gd name="T10" fmla="*/ 116 w 236"/>
                <a:gd name="T11" fmla="*/ 436 h 436"/>
                <a:gd name="T12" fmla="*/ 236 w 236"/>
                <a:gd name="T13" fmla="*/ 218 h 436"/>
                <a:gd name="T14" fmla="*/ 123 w 236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36">
                  <a:moveTo>
                    <a:pt x="123" y="0"/>
                  </a:moveTo>
                  <a:cubicBezTo>
                    <a:pt x="123" y="0"/>
                    <a:pt x="6" y="98"/>
                    <a:pt x="6" y="218"/>
                  </a:cubicBezTo>
                  <a:cubicBezTo>
                    <a:pt x="6" y="219"/>
                    <a:pt x="0" y="219"/>
                    <a:pt x="0" y="219"/>
                  </a:cubicBezTo>
                  <a:cubicBezTo>
                    <a:pt x="0" y="113"/>
                    <a:pt x="85" y="25"/>
                    <a:pt x="105" y="5"/>
                  </a:cubicBezTo>
                  <a:cubicBezTo>
                    <a:pt x="105" y="432"/>
                    <a:pt x="105" y="432"/>
                    <a:pt x="105" y="432"/>
                  </a:cubicBezTo>
                  <a:cubicBezTo>
                    <a:pt x="121" y="435"/>
                    <a:pt x="116" y="436"/>
                    <a:pt x="116" y="436"/>
                  </a:cubicBezTo>
                  <a:cubicBezTo>
                    <a:pt x="116" y="436"/>
                    <a:pt x="236" y="339"/>
                    <a:pt x="236" y="218"/>
                  </a:cubicBezTo>
                  <a:cubicBezTo>
                    <a:pt x="236" y="98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7459889" y="4195308"/>
              <a:ext cx="936625" cy="693738"/>
            </a:xfrm>
            <a:custGeom>
              <a:avLst/>
              <a:gdLst>
                <a:gd name="T0" fmla="*/ 180 w 300"/>
                <a:gd name="T1" fmla="*/ 31 h 222"/>
                <a:gd name="T2" fmla="*/ 0 w 300"/>
                <a:gd name="T3" fmla="*/ 55 h 222"/>
                <a:gd name="T4" fmla="*/ 120 w 300"/>
                <a:gd name="T5" fmla="*/ 191 h 222"/>
                <a:gd name="T6" fmla="*/ 300 w 300"/>
                <a:gd name="T7" fmla="*/ 167 h 222"/>
                <a:gd name="T8" fmla="*/ 180 w 300"/>
                <a:gd name="T9" fmla="*/ 3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22">
                  <a:moveTo>
                    <a:pt x="180" y="31"/>
                  </a:moveTo>
                  <a:cubicBezTo>
                    <a:pt x="97" y="0"/>
                    <a:pt x="0" y="55"/>
                    <a:pt x="0" y="55"/>
                  </a:cubicBezTo>
                  <a:cubicBezTo>
                    <a:pt x="0" y="55"/>
                    <a:pt x="37" y="160"/>
                    <a:pt x="120" y="191"/>
                  </a:cubicBezTo>
                  <a:cubicBezTo>
                    <a:pt x="202" y="222"/>
                    <a:pt x="300" y="167"/>
                    <a:pt x="300" y="167"/>
                  </a:cubicBezTo>
                  <a:cubicBezTo>
                    <a:pt x="300" y="167"/>
                    <a:pt x="263" y="62"/>
                    <a:pt x="18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7472589" y="2682420"/>
              <a:ext cx="908050" cy="714375"/>
            </a:xfrm>
            <a:custGeom>
              <a:avLst/>
              <a:gdLst>
                <a:gd name="T0" fmla="*/ 181 w 291"/>
                <a:gd name="T1" fmla="*/ 192 h 229"/>
                <a:gd name="T2" fmla="*/ 291 w 291"/>
                <a:gd name="T3" fmla="*/ 48 h 229"/>
                <a:gd name="T4" fmla="*/ 110 w 291"/>
                <a:gd name="T5" fmla="*/ 36 h 229"/>
                <a:gd name="T6" fmla="*/ 0 w 291"/>
                <a:gd name="T7" fmla="*/ 180 h 229"/>
                <a:gd name="T8" fmla="*/ 181 w 291"/>
                <a:gd name="T9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29">
                  <a:moveTo>
                    <a:pt x="181" y="192"/>
                  </a:moveTo>
                  <a:cubicBezTo>
                    <a:pt x="261" y="156"/>
                    <a:pt x="291" y="48"/>
                    <a:pt x="291" y="48"/>
                  </a:cubicBezTo>
                  <a:cubicBezTo>
                    <a:pt x="291" y="48"/>
                    <a:pt x="191" y="0"/>
                    <a:pt x="110" y="36"/>
                  </a:cubicBezTo>
                  <a:cubicBezTo>
                    <a:pt x="30" y="73"/>
                    <a:pt x="0" y="180"/>
                    <a:pt x="0" y="180"/>
                  </a:cubicBezTo>
                  <a:cubicBezTo>
                    <a:pt x="0" y="180"/>
                    <a:pt x="100" y="229"/>
                    <a:pt x="181" y="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6386739" y="4068308"/>
              <a:ext cx="1023938" cy="1044575"/>
            </a:xfrm>
            <a:custGeom>
              <a:avLst/>
              <a:gdLst>
                <a:gd name="T0" fmla="*/ 7 w 328"/>
                <a:gd name="T1" fmla="*/ 13 h 335"/>
                <a:gd name="T2" fmla="*/ 25 w 328"/>
                <a:gd name="T3" fmla="*/ 161 h 335"/>
                <a:gd name="T4" fmla="*/ 44 w 328"/>
                <a:gd name="T5" fmla="*/ 204 h 335"/>
                <a:gd name="T6" fmla="*/ 79 w 328"/>
                <a:gd name="T7" fmla="*/ 250 h 335"/>
                <a:gd name="T8" fmla="*/ 315 w 328"/>
                <a:gd name="T9" fmla="*/ 321 h 335"/>
                <a:gd name="T10" fmla="*/ 243 w 328"/>
                <a:gd name="T11" fmla="*/ 85 h 335"/>
                <a:gd name="T12" fmla="*/ 7 w 328"/>
                <a:gd name="T1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335">
                  <a:moveTo>
                    <a:pt x="7" y="13"/>
                  </a:moveTo>
                  <a:cubicBezTo>
                    <a:pt x="7" y="13"/>
                    <a:pt x="0" y="87"/>
                    <a:pt x="25" y="161"/>
                  </a:cubicBezTo>
                  <a:cubicBezTo>
                    <a:pt x="30" y="175"/>
                    <a:pt x="37" y="190"/>
                    <a:pt x="44" y="204"/>
                  </a:cubicBezTo>
                  <a:cubicBezTo>
                    <a:pt x="54" y="220"/>
                    <a:pt x="65" y="236"/>
                    <a:pt x="79" y="250"/>
                  </a:cubicBezTo>
                  <a:cubicBezTo>
                    <a:pt x="164" y="335"/>
                    <a:pt x="315" y="321"/>
                    <a:pt x="315" y="321"/>
                  </a:cubicBezTo>
                  <a:cubicBezTo>
                    <a:pt x="315" y="321"/>
                    <a:pt x="328" y="170"/>
                    <a:pt x="243" y="85"/>
                  </a:cubicBezTo>
                  <a:cubicBezTo>
                    <a:pt x="158" y="0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6386739" y="2446411"/>
              <a:ext cx="1044575" cy="1046163"/>
            </a:xfrm>
            <a:custGeom>
              <a:avLst/>
              <a:gdLst>
                <a:gd name="T0" fmla="*/ 13 w 335"/>
                <a:gd name="T1" fmla="*/ 321 h 335"/>
                <a:gd name="T2" fmla="*/ 250 w 335"/>
                <a:gd name="T3" fmla="*/ 249 h 335"/>
                <a:gd name="T4" fmla="*/ 322 w 335"/>
                <a:gd name="T5" fmla="*/ 13 h 335"/>
                <a:gd name="T6" fmla="*/ 85 w 335"/>
                <a:gd name="T7" fmla="*/ 85 h 335"/>
                <a:gd name="T8" fmla="*/ 13 w 335"/>
                <a:gd name="T9" fmla="*/ 3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5">
                  <a:moveTo>
                    <a:pt x="13" y="321"/>
                  </a:moveTo>
                  <a:cubicBezTo>
                    <a:pt x="13" y="321"/>
                    <a:pt x="165" y="335"/>
                    <a:pt x="250" y="249"/>
                  </a:cubicBezTo>
                  <a:cubicBezTo>
                    <a:pt x="335" y="164"/>
                    <a:pt x="322" y="13"/>
                    <a:pt x="322" y="13"/>
                  </a:cubicBezTo>
                  <a:cubicBezTo>
                    <a:pt x="322" y="13"/>
                    <a:pt x="170" y="0"/>
                    <a:pt x="85" y="85"/>
                  </a:cubicBezTo>
                  <a:cubicBezTo>
                    <a:pt x="0" y="170"/>
                    <a:pt x="13" y="321"/>
                    <a:pt x="13" y="3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42"/>
            <p:cNvSpPr/>
            <p:nvPr/>
          </p:nvSpPr>
          <p:spPr bwMode="auto">
            <a:xfrm>
              <a:off x="5718402" y="1975983"/>
              <a:ext cx="338138" cy="1339850"/>
            </a:xfrm>
            <a:custGeom>
              <a:avLst/>
              <a:gdLst>
                <a:gd name="T0" fmla="*/ 3 w 108"/>
                <a:gd name="T1" fmla="*/ 214 h 429"/>
                <a:gd name="T2" fmla="*/ 0 w 108"/>
                <a:gd name="T3" fmla="*/ 214 h 429"/>
                <a:gd name="T4" fmla="*/ 108 w 108"/>
                <a:gd name="T5" fmla="*/ 429 h 429"/>
                <a:gd name="T6" fmla="*/ 108 w 108"/>
                <a:gd name="T7" fmla="*/ 427 h 429"/>
                <a:gd name="T8" fmla="*/ 108 w 108"/>
                <a:gd name="T9" fmla="*/ 0 h 429"/>
                <a:gd name="T10" fmla="*/ 3 w 108"/>
                <a:gd name="T11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9">
                  <a:moveTo>
                    <a:pt x="3" y="214"/>
                  </a:moveTo>
                  <a:cubicBezTo>
                    <a:pt x="3" y="214"/>
                    <a:pt x="0" y="214"/>
                    <a:pt x="0" y="214"/>
                  </a:cubicBezTo>
                  <a:cubicBezTo>
                    <a:pt x="0" y="321"/>
                    <a:pt x="88" y="409"/>
                    <a:pt x="108" y="429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20"/>
                    <a:pt x="3" y="108"/>
                    <a:pt x="3" y="214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3827689" y="2699883"/>
              <a:ext cx="936625" cy="693738"/>
            </a:xfrm>
            <a:custGeom>
              <a:avLst/>
              <a:gdLst>
                <a:gd name="T0" fmla="*/ 180 w 300"/>
                <a:gd name="T1" fmla="*/ 30 h 222"/>
                <a:gd name="T2" fmla="*/ 0 w 300"/>
                <a:gd name="T3" fmla="*/ 54 h 222"/>
                <a:gd name="T4" fmla="*/ 0 w 300"/>
                <a:gd name="T5" fmla="*/ 54 h 222"/>
                <a:gd name="T6" fmla="*/ 120 w 300"/>
                <a:gd name="T7" fmla="*/ 191 h 222"/>
                <a:gd name="T8" fmla="*/ 300 w 300"/>
                <a:gd name="T9" fmla="*/ 167 h 222"/>
                <a:gd name="T10" fmla="*/ 299 w 300"/>
                <a:gd name="T11" fmla="*/ 165 h 222"/>
                <a:gd name="T12" fmla="*/ 180 w 300"/>
                <a:gd name="T1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22">
                  <a:moveTo>
                    <a:pt x="180" y="30"/>
                  </a:moveTo>
                  <a:cubicBezTo>
                    <a:pt x="99" y="0"/>
                    <a:pt x="5" y="51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37" y="160"/>
                    <a:pt x="120" y="191"/>
                  </a:cubicBezTo>
                  <a:cubicBezTo>
                    <a:pt x="203" y="222"/>
                    <a:pt x="300" y="167"/>
                    <a:pt x="300" y="167"/>
                  </a:cubicBezTo>
                  <a:cubicBezTo>
                    <a:pt x="300" y="167"/>
                    <a:pt x="299" y="166"/>
                    <a:pt x="299" y="165"/>
                  </a:cubicBezTo>
                  <a:cubicBezTo>
                    <a:pt x="294" y="153"/>
                    <a:pt x="257" y="59"/>
                    <a:pt x="18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3840389" y="4201858"/>
              <a:ext cx="911225" cy="711200"/>
            </a:xfrm>
            <a:custGeom>
              <a:avLst/>
              <a:gdLst>
                <a:gd name="T0" fmla="*/ 111 w 292"/>
                <a:gd name="T1" fmla="*/ 35 h 228"/>
                <a:gd name="T2" fmla="*/ 1 w 292"/>
                <a:gd name="T3" fmla="*/ 177 h 228"/>
                <a:gd name="T4" fmla="*/ 0 w 292"/>
                <a:gd name="T5" fmla="*/ 180 h 228"/>
                <a:gd name="T6" fmla="*/ 181 w 292"/>
                <a:gd name="T7" fmla="*/ 192 h 228"/>
                <a:gd name="T8" fmla="*/ 292 w 292"/>
                <a:gd name="T9" fmla="*/ 47 h 228"/>
                <a:gd name="T10" fmla="*/ 291 w 292"/>
                <a:gd name="T11" fmla="*/ 47 h 228"/>
                <a:gd name="T12" fmla="*/ 111 w 292"/>
                <a:gd name="T13" fmla="*/ 3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8">
                  <a:moveTo>
                    <a:pt x="111" y="35"/>
                  </a:moveTo>
                  <a:cubicBezTo>
                    <a:pt x="39" y="68"/>
                    <a:pt x="7" y="158"/>
                    <a:pt x="1" y="177"/>
                  </a:cubicBezTo>
                  <a:cubicBezTo>
                    <a:pt x="1" y="179"/>
                    <a:pt x="0" y="180"/>
                    <a:pt x="0" y="180"/>
                  </a:cubicBezTo>
                  <a:cubicBezTo>
                    <a:pt x="0" y="180"/>
                    <a:pt x="101" y="228"/>
                    <a:pt x="181" y="192"/>
                  </a:cubicBezTo>
                  <a:cubicBezTo>
                    <a:pt x="262" y="155"/>
                    <a:pt x="292" y="47"/>
                    <a:pt x="292" y="47"/>
                  </a:cubicBezTo>
                  <a:cubicBezTo>
                    <a:pt x="292" y="47"/>
                    <a:pt x="291" y="47"/>
                    <a:pt x="291" y="47"/>
                  </a:cubicBezTo>
                  <a:cubicBezTo>
                    <a:pt x="282" y="43"/>
                    <a:pt x="187" y="0"/>
                    <a:pt x="11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4819877" y="2444295"/>
              <a:ext cx="968375" cy="1049338"/>
            </a:xfrm>
            <a:custGeom>
              <a:avLst/>
              <a:gdLst>
                <a:gd name="T0" fmla="*/ 1 w 310"/>
                <a:gd name="T1" fmla="*/ 13 h 336"/>
                <a:gd name="T2" fmla="*/ 0 w 310"/>
                <a:gd name="T3" fmla="*/ 38 h 336"/>
                <a:gd name="T4" fmla="*/ 73 w 310"/>
                <a:gd name="T5" fmla="*/ 251 h 336"/>
                <a:gd name="T6" fmla="*/ 310 w 310"/>
                <a:gd name="T7" fmla="*/ 323 h 336"/>
                <a:gd name="T8" fmla="*/ 310 w 310"/>
                <a:gd name="T9" fmla="*/ 298 h 336"/>
                <a:gd name="T10" fmla="*/ 238 w 310"/>
                <a:gd name="T11" fmla="*/ 85 h 336"/>
                <a:gd name="T12" fmla="*/ 1 w 310"/>
                <a:gd name="T1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36">
                  <a:moveTo>
                    <a:pt x="1" y="13"/>
                  </a:moveTo>
                  <a:cubicBezTo>
                    <a:pt x="1" y="13"/>
                    <a:pt x="0" y="22"/>
                    <a:pt x="0" y="38"/>
                  </a:cubicBezTo>
                  <a:cubicBezTo>
                    <a:pt x="1" y="84"/>
                    <a:pt x="9" y="186"/>
                    <a:pt x="73" y="251"/>
                  </a:cubicBezTo>
                  <a:cubicBezTo>
                    <a:pt x="158" y="336"/>
                    <a:pt x="310" y="323"/>
                    <a:pt x="310" y="323"/>
                  </a:cubicBezTo>
                  <a:cubicBezTo>
                    <a:pt x="310" y="323"/>
                    <a:pt x="310" y="313"/>
                    <a:pt x="310" y="298"/>
                  </a:cubicBezTo>
                  <a:cubicBezTo>
                    <a:pt x="310" y="251"/>
                    <a:pt x="301" y="149"/>
                    <a:pt x="238" y="85"/>
                  </a:cubicBezTo>
                  <a:cubicBezTo>
                    <a:pt x="153" y="0"/>
                    <a:pt x="1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428330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4800827" y="4055608"/>
              <a:ext cx="968375" cy="1050925"/>
            </a:xfrm>
            <a:custGeom>
              <a:avLst/>
              <a:gdLst>
                <a:gd name="T0" fmla="*/ 310 w 310"/>
                <a:gd name="T1" fmla="*/ 36 h 337"/>
                <a:gd name="T2" fmla="*/ 309 w 310"/>
                <a:gd name="T3" fmla="*/ 14 h 337"/>
                <a:gd name="T4" fmla="*/ 72 w 310"/>
                <a:gd name="T5" fmla="*/ 86 h 337"/>
                <a:gd name="T6" fmla="*/ 0 w 310"/>
                <a:gd name="T7" fmla="*/ 298 h 337"/>
                <a:gd name="T8" fmla="*/ 1 w 310"/>
                <a:gd name="T9" fmla="*/ 323 h 337"/>
                <a:gd name="T10" fmla="*/ 237 w 310"/>
                <a:gd name="T11" fmla="*/ 251 h 337"/>
                <a:gd name="T12" fmla="*/ 274 w 310"/>
                <a:gd name="T13" fmla="*/ 201 h 337"/>
                <a:gd name="T14" fmla="*/ 288 w 310"/>
                <a:gd name="T15" fmla="*/ 168 h 337"/>
                <a:gd name="T16" fmla="*/ 310 w 310"/>
                <a:gd name="T17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7">
                  <a:moveTo>
                    <a:pt x="310" y="36"/>
                  </a:moveTo>
                  <a:cubicBezTo>
                    <a:pt x="310" y="22"/>
                    <a:pt x="309" y="14"/>
                    <a:pt x="309" y="14"/>
                  </a:cubicBezTo>
                  <a:cubicBezTo>
                    <a:pt x="309" y="14"/>
                    <a:pt x="158" y="0"/>
                    <a:pt x="72" y="86"/>
                  </a:cubicBezTo>
                  <a:cubicBezTo>
                    <a:pt x="9" y="150"/>
                    <a:pt x="0" y="251"/>
                    <a:pt x="0" y="298"/>
                  </a:cubicBezTo>
                  <a:cubicBezTo>
                    <a:pt x="0" y="313"/>
                    <a:pt x="1" y="323"/>
                    <a:pt x="1" y="323"/>
                  </a:cubicBezTo>
                  <a:cubicBezTo>
                    <a:pt x="1" y="323"/>
                    <a:pt x="152" y="337"/>
                    <a:pt x="237" y="251"/>
                  </a:cubicBezTo>
                  <a:cubicBezTo>
                    <a:pt x="252" y="236"/>
                    <a:pt x="264" y="219"/>
                    <a:pt x="274" y="201"/>
                  </a:cubicBezTo>
                  <a:cubicBezTo>
                    <a:pt x="279" y="190"/>
                    <a:pt x="284" y="179"/>
                    <a:pt x="288" y="168"/>
                  </a:cubicBezTo>
                  <a:cubicBezTo>
                    <a:pt x="307" y="117"/>
                    <a:pt x="310" y="65"/>
                    <a:pt x="31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55"/>
            <p:cNvSpPr/>
            <p:nvPr/>
          </p:nvSpPr>
          <p:spPr bwMode="auto">
            <a:xfrm>
              <a:off x="654764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 sz="17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1" name="Group 53"/>
            <p:cNvGrpSpPr/>
            <p:nvPr/>
          </p:nvGrpSpPr>
          <p:grpSpPr>
            <a:xfrm>
              <a:off x="5959985" y="3684603"/>
              <a:ext cx="304800" cy="290513"/>
              <a:chOff x="5935663" y="4418013"/>
              <a:chExt cx="304800" cy="290513"/>
            </a:xfrm>
            <a:grpFill/>
          </p:grpSpPr>
          <p:sp>
            <p:nvSpPr>
              <p:cNvPr id="32" name="Freeform 41"/>
              <p:cNvSpPr/>
              <p:nvPr/>
            </p:nvSpPr>
            <p:spPr bwMode="auto">
              <a:xfrm>
                <a:off x="5945188" y="4418013"/>
                <a:ext cx="295275" cy="290513"/>
              </a:xfrm>
              <a:custGeom>
                <a:avLst/>
                <a:gdLst>
                  <a:gd name="T0" fmla="*/ 77 w 95"/>
                  <a:gd name="T1" fmla="*/ 80 h 93"/>
                  <a:gd name="T2" fmla="*/ 77 w 95"/>
                  <a:gd name="T3" fmla="*/ 17 h 93"/>
                  <a:gd name="T4" fmla="*/ 15 w 95"/>
                  <a:gd name="T5" fmla="*/ 17 h 93"/>
                  <a:gd name="T6" fmla="*/ 2 w 95"/>
                  <a:gd name="T7" fmla="*/ 50 h 93"/>
                  <a:gd name="T8" fmla="*/ 8 w 95"/>
                  <a:gd name="T9" fmla="*/ 20 h 93"/>
                  <a:gd name="T10" fmla="*/ 31 w 95"/>
                  <a:gd name="T11" fmla="*/ 7 h 93"/>
                  <a:gd name="T12" fmla="*/ 31 w 95"/>
                  <a:gd name="T13" fmla="*/ 93 h 93"/>
                  <a:gd name="T14" fmla="*/ 40 w 95"/>
                  <a:gd name="T15" fmla="*/ 93 h 93"/>
                  <a:gd name="T16" fmla="*/ 56 w 95"/>
                  <a:gd name="T17" fmla="*/ 91 h 93"/>
                  <a:gd name="T18" fmla="*/ 77 w 95"/>
                  <a:gd name="T19" fmla="*/ 8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3">
                    <a:moveTo>
                      <a:pt x="77" y="80"/>
                    </a:moveTo>
                    <a:cubicBezTo>
                      <a:pt x="95" y="63"/>
                      <a:pt x="95" y="35"/>
                      <a:pt x="77" y="17"/>
                    </a:cubicBezTo>
                    <a:cubicBezTo>
                      <a:pt x="60" y="0"/>
                      <a:pt x="32" y="0"/>
                      <a:pt x="15" y="17"/>
                    </a:cubicBezTo>
                    <a:cubicBezTo>
                      <a:pt x="6" y="26"/>
                      <a:pt x="1" y="38"/>
                      <a:pt x="2" y="50"/>
                    </a:cubicBezTo>
                    <a:cubicBezTo>
                      <a:pt x="2" y="39"/>
                      <a:pt x="0" y="28"/>
                      <a:pt x="8" y="20"/>
                    </a:cubicBezTo>
                    <a:cubicBezTo>
                      <a:pt x="16" y="12"/>
                      <a:pt x="31" y="7"/>
                      <a:pt x="31" y="7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3"/>
                      <a:pt x="39" y="93"/>
                      <a:pt x="40" y="93"/>
                    </a:cubicBezTo>
                    <a:cubicBezTo>
                      <a:pt x="44" y="93"/>
                      <a:pt x="52" y="92"/>
                      <a:pt x="56" y="91"/>
                    </a:cubicBezTo>
                    <a:cubicBezTo>
                      <a:pt x="63" y="89"/>
                      <a:pt x="72" y="85"/>
                      <a:pt x="77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id-ID" sz="17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Freeform 60"/>
              <p:cNvSpPr/>
              <p:nvPr/>
            </p:nvSpPr>
            <p:spPr bwMode="auto">
              <a:xfrm>
                <a:off x="5935663" y="4440238"/>
                <a:ext cx="106363" cy="265113"/>
              </a:xfrm>
              <a:custGeom>
                <a:avLst/>
                <a:gdLst>
                  <a:gd name="T0" fmla="*/ 11 w 34"/>
                  <a:gd name="T1" fmla="*/ 13 h 89"/>
                  <a:gd name="T2" fmla="*/ 1 w 34"/>
                  <a:gd name="T3" fmla="*/ 43 h 89"/>
                  <a:gd name="T4" fmla="*/ 9 w 34"/>
                  <a:gd name="T5" fmla="*/ 76 h 89"/>
                  <a:gd name="T6" fmla="*/ 34 w 34"/>
                  <a:gd name="T7" fmla="*/ 89 h 89"/>
                  <a:gd name="T8" fmla="*/ 34 w 34"/>
                  <a:gd name="T9" fmla="*/ 86 h 89"/>
                  <a:gd name="T10" fmla="*/ 34 w 34"/>
                  <a:gd name="T11" fmla="*/ 0 h 89"/>
                  <a:gd name="T12" fmla="*/ 11 w 34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9">
                    <a:moveTo>
                      <a:pt x="11" y="13"/>
                    </a:moveTo>
                    <a:cubicBezTo>
                      <a:pt x="3" y="21"/>
                      <a:pt x="2" y="32"/>
                      <a:pt x="1" y="43"/>
                    </a:cubicBezTo>
                    <a:cubicBezTo>
                      <a:pt x="1" y="55"/>
                      <a:pt x="0" y="67"/>
                      <a:pt x="9" y="76"/>
                    </a:cubicBezTo>
                    <a:cubicBezTo>
                      <a:pt x="18" y="84"/>
                      <a:pt x="34" y="88"/>
                      <a:pt x="34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19" y="5"/>
                      <a:pt x="1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id-ID" sz="17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ext Placeholder 7"/>
          <p:cNvSpPr txBox="1"/>
          <p:nvPr/>
        </p:nvSpPr>
        <p:spPr>
          <a:xfrm>
            <a:off x="9363015" y="1853255"/>
            <a:ext cx="1527532" cy="33922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/>
            <a:r>
              <a:rPr lang="zh-CN" altLang="en-US" sz="19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福利保障</a:t>
            </a:r>
            <a:endParaRPr lang="zh-CN" altLang="en-US" sz="19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9194801" y="2187787"/>
            <a:ext cx="2146300" cy="17839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社会保险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（六险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住房公积金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结婚礼金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生育礼金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节日福利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生日福利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defTabSz="1219200">
              <a:buFont typeface="Arial" panose="020B0604020202020204" pitchFamily="34" charset="0"/>
              <a:buChar char="•"/>
              <a:defRPr/>
            </a:pP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defTabSz="1219200">
              <a:buFont typeface="Arial" panose="020B0604020202020204" pitchFamily="34" charset="0"/>
              <a:buChar char="•"/>
              <a:defRPr/>
            </a:pP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94553" y="2035387"/>
            <a:ext cx="2436707" cy="130496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高竞争力的年度调薪</a:t>
            </a:r>
            <a:endParaRPr lang="zh-CN" altLang="en-US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优秀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员工奖励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优秀管理干部奖励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工龄津贴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9373175" y="4616687"/>
            <a:ext cx="1527532" cy="33922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/>
            <a:r>
              <a:rPr lang="zh-CN" altLang="en-US" sz="19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生活无忧</a:t>
            </a:r>
            <a:endParaRPr lang="zh-CN" altLang="en-US" sz="19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194801" y="4930987"/>
            <a:ext cx="2087965" cy="13845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免费工作餐（三餐）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免费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住宿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良好的生活环境</a:t>
            </a:r>
            <a:endParaRPr lang="en-US" altLang="zh-CN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不定期的团队活动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12333" y="4406054"/>
            <a:ext cx="2514600" cy="219136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法定节假日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带薪年假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婚假</a:t>
            </a:r>
            <a:endParaRPr lang="en-US" altLang="zh-CN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假、产假</a:t>
            </a:r>
            <a:endParaRPr lang="en-US" altLang="zh-CN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陪产假、育儿假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带薪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病假</a:t>
            </a:r>
            <a:endParaRPr lang="zh-CN" altLang="en-US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丧假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11772" y="4163098"/>
            <a:ext cx="974626" cy="292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带薪假期</a:t>
            </a:r>
            <a:endParaRPr lang="zh-CN" altLang="en-US" sz="19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"/>
          <p:cNvSpPr txBox="1"/>
          <p:nvPr/>
        </p:nvSpPr>
        <p:spPr>
          <a:xfrm>
            <a:off x="1456839" y="1717757"/>
            <a:ext cx="15271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薪酬激励</a:t>
            </a:r>
            <a:endParaRPr lang="zh-CN" altLang="en-US" sz="19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8140700" y="1706972"/>
            <a:ext cx="2413635" cy="803275"/>
            <a:chOff x="12561" y="2302"/>
            <a:chExt cx="3801" cy="1265"/>
          </a:xfrm>
        </p:grpSpPr>
        <p:sp>
          <p:nvSpPr>
            <p:cNvPr id="34" name="TextBox 64"/>
            <p:cNvSpPr>
              <a:spLocks noChangeArrowheads="1"/>
            </p:cNvSpPr>
            <p:nvPr/>
          </p:nvSpPr>
          <p:spPr bwMode="auto">
            <a:xfrm>
              <a:off x="13809" y="2302"/>
              <a:ext cx="2553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lt"/>
                  <a:sym typeface="微软雅黑" panose="020B0503020204020204" pitchFamily="34" charset="-122"/>
                </a:rPr>
                <a:t>PART 01</a:t>
              </a:r>
              <a:endParaRPr lang="zh-CN" altLang="en-US" dirty="0">
                <a:latin typeface="+mj-ea"/>
                <a:ea typeface="+mj-ea"/>
              </a:endParaRPr>
            </a:p>
            <a:p>
              <a:pPr algn="ctr" eaLnBrk="1" hangingPunct="1"/>
              <a:r>
                <a:rPr lang="zh-CN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集团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简介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椭圆 156"/>
            <p:cNvSpPr>
              <a:spLocks noChangeArrowheads="1"/>
            </p:cNvSpPr>
            <p:nvPr/>
          </p:nvSpPr>
          <p:spPr bwMode="auto">
            <a:xfrm>
              <a:off x="12561" y="2332"/>
              <a:ext cx="1235" cy="123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任意多边形 157"/>
            <p:cNvSpPr>
              <a:spLocks noChangeArrowheads="1"/>
            </p:cNvSpPr>
            <p:nvPr/>
          </p:nvSpPr>
          <p:spPr bwMode="auto">
            <a:xfrm>
              <a:off x="12770" y="2534"/>
              <a:ext cx="817" cy="793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41335" y="2924267"/>
            <a:ext cx="3147060" cy="803275"/>
            <a:chOff x="12562" y="4741"/>
            <a:chExt cx="4956" cy="1265"/>
          </a:xfrm>
        </p:grpSpPr>
        <p:sp>
          <p:nvSpPr>
            <p:cNvPr id="68" name="椭圆 134"/>
            <p:cNvSpPr>
              <a:spLocks noChangeArrowheads="1"/>
            </p:cNvSpPr>
            <p:nvPr/>
          </p:nvSpPr>
          <p:spPr bwMode="auto">
            <a:xfrm>
              <a:off x="12562" y="4771"/>
              <a:ext cx="1235" cy="123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TextBox 64"/>
            <p:cNvSpPr>
              <a:spLocks noChangeArrowheads="1"/>
            </p:cNvSpPr>
            <p:nvPr/>
          </p:nvSpPr>
          <p:spPr bwMode="auto">
            <a:xfrm>
              <a:off x="12650" y="4741"/>
              <a:ext cx="4868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02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光学产业简介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7" name="图片 16" descr="员工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85" y="4905"/>
              <a:ext cx="990" cy="99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0" y="635"/>
            <a:ext cx="6671945" cy="6858000"/>
            <a:chOff x="0" y="1"/>
            <a:chExt cx="10507" cy="10800"/>
          </a:xfrm>
        </p:grpSpPr>
        <p:pic>
          <p:nvPicPr>
            <p:cNvPr id="11" name="图片 10" descr="效果图小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flipH="1">
              <a:off x="0" y="1"/>
              <a:ext cx="8808" cy="108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147" y="3180"/>
              <a:ext cx="6360" cy="4260"/>
            </a:xfrm>
            <a:prstGeom prst="rect">
              <a:avLst/>
            </a:prstGeom>
            <a:solidFill>
              <a:srgbClr val="2B378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59"/>
            <p:cNvSpPr>
              <a:spLocks noChangeArrowheads="1"/>
            </p:cNvSpPr>
            <p:nvPr/>
          </p:nvSpPr>
          <p:spPr bwMode="auto">
            <a:xfrm flipH="1">
              <a:off x="4462" y="4507"/>
              <a:ext cx="5701" cy="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n-US" altLang="zh-CN" sz="4000" b="1" smtClean="0">
                  <a:solidFill>
                    <a:srgbClr val="FAFAF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CONTENTS</a:t>
              </a:r>
              <a:endParaRPr lang="en-US" altLang="zh-CN" sz="4000" b="1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4000"/>
                </a:lnSpc>
              </a:pPr>
              <a:r>
                <a:rPr lang="zh-CN" altLang="en-US" sz="4000" b="1" smtClean="0">
                  <a:solidFill>
                    <a:srgbClr val="FAFAF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目录 </a:t>
              </a:r>
              <a:endParaRPr lang="zh-CN" altLang="en-US" sz="4000" b="1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343" y="2608"/>
              <a:ext cx="1707" cy="1240"/>
              <a:chOff x="3169" y="2327"/>
              <a:chExt cx="1707" cy="1240"/>
            </a:xfrm>
          </p:grpSpPr>
          <p:sp>
            <p:nvSpPr>
              <p:cNvPr id="75" name="Oval 16"/>
              <p:cNvSpPr>
                <a:spLocks noChangeArrowheads="1"/>
              </p:cNvSpPr>
              <p:nvPr/>
            </p:nvSpPr>
            <p:spPr bwMode="auto">
              <a:xfrm>
                <a:off x="3169" y="2327"/>
                <a:ext cx="544" cy="544"/>
              </a:xfrm>
              <a:prstGeom prst="frame">
                <a:avLst/>
              </a:prstGeom>
              <a:solidFill>
                <a:schemeClr val="tx2">
                  <a:lumMod val="20000"/>
                  <a:lumOff val="80000"/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  <p:sp>
            <p:nvSpPr>
              <p:cNvPr id="77" name="Oval 17"/>
              <p:cNvSpPr>
                <a:spLocks noChangeArrowheads="1"/>
              </p:cNvSpPr>
              <p:nvPr/>
            </p:nvSpPr>
            <p:spPr bwMode="auto">
              <a:xfrm>
                <a:off x="3831" y="2733"/>
                <a:ext cx="834" cy="834"/>
              </a:xfrm>
              <a:prstGeom prst="frame">
                <a:avLst/>
              </a:prstGeom>
              <a:solidFill>
                <a:schemeClr val="tx2">
                  <a:lumMod val="20000"/>
                  <a:lumOff val="80000"/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  <p:sp>
            <p:nvSpPr>
              <p:cNvPr id="91" name="Oval 3"/>
              <p:cNvSpPr>
                <a:spLocks noChangeArrowheads="1"/>
              </p:cNvSpPr>
              <p:nvPr/>
            </p:nvSpPr>
            <p:spPr bwMode="auto">
              <a:xfrm>
                <a:off x="4288" y="2456"/>
                <a:ext cx="589" cy="589"/>
              </a:xfrm>
              <a:prstGeom prst="frame">
                <a:avLst/>
              </a:prstGeom>
              <a:solidFill>
                <a:schemeClr val="tx2">
                  <a:lumMod val="20000"/>
                  <a:lumOff val="80000"/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131" y="5677"/>
              <a:ext cx="4363" cy="0"/>
              <a:chOff x="5146" y="5698"/>
              <a:chExt cx="4363" cy="0"/>
            </a:xfrm>
          </p:grpSpPr>
          <p:cxnSp>
            <p:nvCxnSpPr>
              <p:cNvPr id="40" name="直接连接符 39"/>
              <p:cNvCxnSpPr/>
              <p:nvPr/>
            </p:nvCxnSpPr>
            <p:spPr>
              <a:xfrm flipH="1" flipV="1">
                <a:off x="8311" y="5698"/>
                <a:ext cx="1198" cy="0"/>
              </a:xfrm>
              <a:prstGeom prst="line">
                <a:avLst/>
              </a:prstGeom>
              <a:ln w="28575" cmpd="sng">
                <a:solidFill>
                  <a:srgbClr val="FAFAF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5146" y="5698"/>
                <a:ext cx="1266" cy="0"/>
              </a:xfrm>
              <a:prstGeom prst="line">
                <a:avLst/>
              </a:prstGeom>
              <a:ln w="28575" cmpd="sng">
                <a:solidFill>
                  <a:srgbClr val="FAFAF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8219440" y="4161030"/>
            <a:ext cx="2059940" cy="871030"/>
            <a:chOff x="12561" y="7060"/>
            <a:chExt cx="3244" cy="1247"/>
          </a:xfrm>
        </p:grpSpPr>
        <p:sp>
          <p:nvSpPr>
            <p:cNvPr id="21" name="椭圆 153"/>
            <p:cNvSpPr>
              <a:spLocks noChangeArrowheads="1"/>
            </p:cNvSpPr>
            <p:nvPr/>
          </p:nvSpPr>
          <p:spPr bwMode="auto">
            <a:xfrm>
              <a:off x="12561" y="7072"/>
              <a:ext cx="1235" cy="123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extBox 64"/>
            <p:cNvSpPr>
              <a:spLocks noChangeArrowheads="1"/>
            </p:cNvSpPr>
            <p:nvPr/>
          </p:nvSpPr>
          <p:spPr bwMode="auto">
            <a:xfrm>
              <a:off x="13818" y="7060"/>
              <a:ext cx="1987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03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校招篇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62620" y="4230305"/>
            <a:ext cx="665480" cy="807466"/>
            <a:chOff x="483" y="5227"/>
            <a:chExt cx="1872" cy="1930"/>
          </a:xfrm>
          <a:solidFill>
            <a:schemeClr val="tx2">
              <a:lumMod val="50000"/>
              <a:lumOff val="50000"/>
            </a:schemeClr>
          </a:solidFill>
        </p:grpSpPr>
        <p:grpSp>
          <p:nvGrpSpPr>
            <p:cNvPr id="33" name="Group 4"/>
            <p:cNvGrpSpPr>
              <a:grpSpLocks noChangeAspect="1"/>
            </p:cNvGrpSpPr>
            <p:nvPr/>
          </p:nvGrpSpPr>
          <p:grpSpPr bwMode="auto">
            <a:xfrm rot="20161042">
              <a:off x="483" y="5227"/>
              <a:ext cx="1872" cy="1930"/>
              <a:chOff x="1119" y="1770"/>
              <a:chExt cx="714" cy="772"/>
            </a:xfrm>
            <a:grpFill/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597" y="1770"/>
                <a:ext cx="141" cy="14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5" name="Freeform 6"/>
              <p:cNvSpPr/>
              <p:nvPr/>
            </p:nvSpPr>
            <p:spPr bwMode="auto">
              <a:xfrm>
                <a:off x="1585" y="1910"/>
                <a:ext cx="155" cy="145"/>
              </a:xfrm>
              <a:custGeom>
                <a:avLst/>
                <a:gdLst>
                  <a:gd name="T0" fmla="*/ 365 w 400"/>
                  <a:gd name="T1" fmla="*/ 231 h 371"/>
                  <a:gd name="T2" fmla="*/ 133 w 400"/>
                  <a:gd name="T3" fmla="*/ 27 h 371"/>
                  <a:gd name="T4" fmla="*/ 27 w 400"/>
                  <a:gd name="T5" fmla="*/ 34 h 371"/>
                  <a:gd name="T6" fmla="*/ 34 w 400"/>
                  <a:gd name="T7" fmla="*/ 140 h 371"/>
                  <a:gd name="T8" fmla="*/ 266 w 400"/>
                  <a:gd name="T9" fmla="*/ 344 h 371"/>
                  <a:gd name="T10" fmla="*/ 372 w 400"/>
                  <a:gd name="T11" fmla="*/ 337 h 371"/>
                  <a:gd name="T12" fmla="*/ 365 w 400"/>
                  <a:gd name="T13" fmla="*/ 23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71">
                    <a:moveTo>
                      <a:pt x="365" y="231"/>
                    </a:moveTo>
                    <a:cubicBezTo>
                      <a:pt x="133" y="27"/>
                      <a:pt x="133" y="27"/>
                      <a:pt x="133" y="27"/>
                    </a:cubicBezTo>
                    <a:cubicBezTo>
                      <a:pt x="102" y="0"/>
                      <a:pt x="54" y="3"/>
                      <a:pt x="27" y="34"/>
                    </a:cubicBezTo>
                    <a:cubicBezTo>
                      <a:pt x="0" y="65"/>
                      <a:pt x="3" y="113"/>
                      <a:pt x="34" y="140"/>
                    </a:cubicBezTo>
                    <a:cubicBezTo>
                      <a:pt x="266" y="344"/>
                      <a:pt x="266" y="344"/>
                      <a:pt x="266" y="344"/>
                    </a:cubicBezTo>
                    <a:cubicBezTo>
                      <a:pt x="298" y="371"/>
                      <a:pt x="345" y="368"/>
                      <a:pt x="372" y="337"/>
                    </a:cubicBezTo>
                    <a:cubicBezTo>
                      <a:pt x="400" y="306"/>
                      <a:pt x="396" y="258"/>
                      <a:pt x="365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1422" y="1892"/>
                <a:ext cx="181" cy="70"/>
              </a:xfrm>
              <a:custGeom>
                <a:avLst/>
                <a:gdLst>
                  <a:gd name="T0" fmla="*/ 382 w 466"/>
                  <a:gd name="T1" fmla="*/ 3 h 180"/>
                  <a:gd name="T2" fmla="*/ 73 w 466"/>
                  <a:gd name="T3" fmla="*/ 27 h 180"/>
                  <a:gd name="T4" fmla="*/ 3 w 466"/>
                  <a:gd name="T5" fmla="*/ 108 h 180"/>
                  <a:gd name="T6" fmla="*/ 84 w 466"/>
                  <a:gd name="T7" fmla="*/ 177 h 180"/>
                  <a:gd name="T8" fmla="*/ 394 w 466"/>
                  <a:gd name="T9" fmla="*/ 153 h 180"/>
                  <a:gd name="T10" fmla="*/ 463 w 466"/>
                  <a:gd name="T11" fmla="*/ 72 h 180"/>
                  <a:gd name="T12" fmla="*/ 382 w 466"/>
                  <a:gd name="T13" fmla="*/ 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180">
                    <a:moveTo>
                      <a:pt x="382" y="3"/>
                    </a:moveTo>
                    <a:cubicBezTo>
                      <a:pt x="73" y="27"/>
                      <a:pt x="73" y="27"/>
                      <a:pt x="73" y="27"/>
                    </a:cubicBezTo>
                    <a:cubicBezTo>
                      <a:pt x="31" y="30"/>
                      <a:pt x="0" y="66"/>
                      <a:pt x="3" y="108"/>
                    </a:cubicBezTo>
                    <a:cubicBezTo>
                      <a:pt x="6" y="149"/>
                      <a:pt x="43" y="180"/>
                      <a:pt x="84" y="177"/>
                    </a:cubicBezTo>
                    <a:cubicBezTo>
                      <a:pt x="394" y="153"/>
                      <a:pt x="394" y="153"/>
                      <a:pt x="394" y="153"/>
                    </a:cubicBezTo>
                    <a:cubicBezTo>
                      <a:pt x="435" y="150"/>
                      <a:pt x="466" y="114"/>
                      <a:pt x="463" y="72"/>
                    </a:cubicBezTo>
                    <a:cubicBezTo>
                      <a:pt x="460" y="31"/>
                      <a:pt x="424" y="0"/>
                      <a:pt x="38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1685" y="1904"/>
                <a:ext cx="148" cy="150"/>
              </a:xfrm>
              <a:custGeom>
                <a:avLst/>
                <a:gdLst>
                  <a:gd name="T0" fmla="*/ 350 w 380"/>
                  <a:gd name="T1" fmla="*/ 28 h 387"/>
                  <a:gd name="T2" fmla="*/ 244 w 380"/>
                  <a:gd name="T3" fmla="*/ 30 h 387"/>
                  <a:gd name="T4" fmla="*/ 29 w 380"/>
                  <a:gd name="T5" fmla="*/ 252 h 387"/>
                  <a:gd name="T6" fmla="*/ 30 w 380"/>
                  <a:gd name="T7" fmla="*/ 358 h 387"/>
                  <a:gd name="T8" fmla="*/ 136 w 380"/>
                  <a:gd name="T9" fmla="*/ 356 h 387"/>
                  <a:gd name="T10" fmla="*/ 351 w 380"/>
                  <a:gd name="T11" fmla="*/ 134 h 387"/>
                  <a:gd name="T12" fmla="*/ 350 w 380"/>
                  <a:gd name="T13" fmla="*/ 2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387">
                    <a:moveTo>
                      <a:pt x="350" y="28"/>
                    </a:moveTo>
                    <a:cubicBezTo>
                      <a:pt x="320" y="0"/>
                      <a:pt x="272" y="0"/>
                      <a:pt x="244" y="30"/>
                    </a:cubicBezTo>
                    <a:cubicBezTo>
                      <a:pt x="29" y="252"/>
                      <a:pt x="29" y="252"/>
                      <a:pt x="29" y="252"/>
                    </a:cubicBezTo>
                    <a:cubicBezTo>
                      <a:pt x="0" y="282"/>
                      <a:pt x="1" y="329"/>
                      <a:pt x="30" y="358"/>
                    </a:cubicBezTo>
                    <a:cubicBezTo>
                      <a:pt x="60" y="387"/>
                      <a:pt x="107" y="386"/>
                      <a:pt x="136" y="356"/>
                    </a:cubicBezTo>
                    <a:cubicBezTo>
                      <a:pt x="351" y="134"/>
                      <a:pt x="351" y="134"/>
                      <a:pt x="351" y="134"/>
                    </a:cubicBezTo>
                    <a:cubicBezTo>
                      <a:pt x="380" y="105"/>
                      <a:pt x="379" y="57"/>
                      <a:pt x="350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1326" y="1902"/>
                <a:ext cx="148" cy="150"/>
              </a:xfrm>
              <a:custGeom>
                <a:avLst/>
                <a:gdLst>
                  <a:gd name="T0" fmla="*/ 350 w 381"/>
                  <a:gd name="T1" fmla="*/ 29 h 387"/>
                  <a:gd name="T2" fmla="*/ 244 w 381"/>
                  <a:gd name="T3" fmla="*/ 30 h 387"/>
                  <a:gd name="T4" fmla="*/ 29 w 381"/>
                  <a:gd name="T5" fmla="*/ 252 h 387"/>
                  <a:gd name="T6" fmla="*/ 31 w 381"/>
                  <a:gd name="T7" fmla="*/ 358 h 387"/>
                  <a:gd name="T8" fmla="*/ 137 w 381"/>
                  <a:gd name="T9" fmla="*/ 357 h 387"/>
                  <a:gd name="T10" fmla="*/ 352 w 381"/>
                  <a:gd name="T11" fmla="*/ 135 h 387"/>
                  <a:gd name="T12" fmla="*/ 350 w 381"/>
                  <a:gd name="T13" fmla="*/ 29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387">
                    <a:moveTo>
                      <a:pt x="350" y="29"/>
                    </a:moveTo>
                    <a:cubicBezTo>
                      <a:pt x="320" y="0"/>
                      <a:pt x="273" y="1"/>
                      <a:pt x="244" y="30"/>
                    </a:cubicBezTo>
                    <a:cubicBezTo>
                      <a:pt x="29" y="252"/>
                      <a:pt x="29" y="252"/>
                      <a:pt x="29" y="252"/>
                    </a:cubicBezTo>
                    <a:cubicBezTo>
                      <a:pt x="0" y="282"/>
                      <a:pt x="1" y="330"/>
                      <a:pt x="31" y="358"/>
                    </a:cubicBezTo>
                    <a:cubicBezTo>
                      <a:pt x="60" y="387"/>
                      <a:pt x="108" y="386"/>
                      <a:pt x="137" y="357"/>
                    </a:cubicBezTo>
                    <a:cubicBezTo>
                      <a:pt x="352" y="135"/>
                      <a:pt x="352" y="135"/>
                      <a:pt x="352" y="135"/>
                    </a:cubicBezTo>
                    <a:cubicBezTo>
                      <a:pt x="381" y="105"/>
                      <a:pt x="380" y="58"/>
                      <a:pt x="35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9" name="Freeform 10"/>
              <p:cNvSpPr/>
              <p:nvPr/>
            </p:nvSpPr>
            <p:spPr bwMode="auto">
              <a:xfrm>
                <a:off x="1398" y="1888"/>
                <a:ext cx="258" cy="338"/>
              </a:xfrm>
              <a:custGeom>
                <a:avLst/>
                <a:gdLst>
                  <a:gd name="T0" fmla="*/ 579 w 664"/>
                  <a:gd name="T1" fmla="*/ 58 h 868"/>
                  <a:gd name="T2" fmla="*/ 548 w 664"/>
                  <a:gd name="T3" fmla="*/ 39 h 868"/>
                  <a:gd name="T4" fmla="*/ 361 w 664"/>
                  <a:gd name="T5" fmla="*/ 86 h 868"/>
                  <a:gd name="T6" fmla="*/ 39 w 664"/>
                  <a:gd name="T7" fmla="*/ 623 h 868"/>
                  <a:gd name="T8" fmla="*/ 85 w 664"/>
                  <a:gd name="T9" fmla="*/ 810 h 868"/>
                  <a:gd name="T10" fmla="*/ 116 w 664"/>
                  <a:gd name="T11" fmla="*/ 829 h 868"/>
                  <a:gd name="T12" fmla="*/ 303 w 664"/>
                  <a:gd name="T13" fmla="*/ 782 h 868"/>
                  <a:gd name="T14" fmla="*/ 625 w 664"/>
                  <a:gd name="T15" fmla="*/ 245 h 868"/>
                  <a:gd name="T16" fmla="*/ 579 w 664"/>
                  <a:gd name="T17" fmla="*/ 58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68">
                    <a:moveTo>
                      <a:pt x="579" y="58"/>
                    </a:moveTo>
                    <a:cubicBezTo>
                      <a:pt x="548" y="39"/>
                      <a:pt x="548" y="39"/>
                      <a:pt x="548" y="39"/>
                    </a:cubicBezTo>
                    <a:cubicBezTo>
                      <a:pt x="483" y="0"/>
                      <a:pt x="400" y="21"/>
                      <a:pt x="361" y="86"/>
                    </a:cubicBezTo>
                    <a:cubicBezTo>
                      <a:pt x="39" y="623"/>
                      <a:pt x="39" y="623"/>
                      <a:pt x="39" y="623"/>
                    </a:cubicBezTo>
                    <a:cubicBezTo>
                      <a:pt x="0" y="688"/>
                      <a:pt x="21" y="771"/>
                      <a:pt x="85" y="810"/>
                    </a:cubicBezTo>
                    <a:cubicBezTo>
                      <a:pt x="116" y="829"/>
                      <a:pt x="116" y="829"/>
                      <a:pt x="116" y="829"/>
                    </a:cubicBezTo>
                    <a:cubicBezTo>
                      <a:pt x="181" y="868"/>
                      <a:pt x="264" y="847"/>
                      <a:pt x="303" y="782"/>
                    </a:cubicBezTo>
                    <a:cubicBezTo>
                      <a:pt x="625" y="245"/>
                      <a:pt x="625" y="245"/>
                      <a:pt x="625" y="245"/>
                    </a:cubicBezTo>
                    <a:cubicBezTo>
                      <a:pt x="664" y="180"/>
                      <a:pt x="643" y="97"/>
                      <a:pt x="579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1424" y="2120"/>
                <a:ext cx="208" cy="211"/>
              </a:xfrm>
              <a:custGeom>
                <a:avLst/>
                <a:gdLst>
                  <a:gd name="T0" fmla="*/ 491 w 536"/>
                  <a:gd name="T1" fmla="*/ 329 h 542"/>
                  <a:gd name="T2" fmla="*/ 214 w 536"/>
                  <a:gd name="T3" fmla="*/ 48 h 542"/>
                  <a:gd name="T4" fmla="*/ 47 w 536"/>
                  <a:gd name="T5" fmla="*/ 46 h 542"/>
                  <a:gd name="T6" fmla="*/ 46 w 536"/>
                  <a:gd name="T7" fmla="*/ 213 h 542"/>
                  <a:gd name="T8" fmla="*/ 323 w 536"/>
                  <a:gd name="T9" fmla="*/ 495 h 542"/>
                  <a:gd name="T10" fmla="*/ 489 w 536"/>
                  <a:gd name="T11" fmla="*/ 496 h 542"/>
                  <a:gd name="T12" fmla="*/ 491 w 536"/>
                  <a:gd name="T13" fmla="*/ 32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6" h="542">
                    <a:moveTo>
                      <a:pt x="491" y="329"/>
                    </a:moveTo>
                    <a:cubicBezTo>
                      <a:pt x="214" y="48"/>
                      <a:pt x="214" y="48"/>
                      <a:pt x="214" y="48"/>
                    </a:cubicBezTo>
                    <a:cubicBezTo>
                      <a:pt x="168" y="1"/>
                      <a:pt x="94" y="0"/>
                      <a:pt x="47" y="46"/>
                    </a:cubicBezTo>
                    <a:cubicBezTo>
                      <a:pt x="1" y="92"/>
                      <a:pt x="0" y="167"/>
                      <a:pt x="46" y="213"/>
                    </a:cubicBezTo>
                    <a:cubicBezTo>
                      <a:pt x="323" y="495"/>
                      <a:pt x="323" y="495"/>
                      <a:pt x="323" y="495"/>
                    </a:cubicBezTo>
                    <a:cubicBezTo>
                      <a:pt x="368" y="541"/>
                      <a:pt x="443" y="542"/>
                      <a:pt x="489" y="496"/>
                    </a:cubicBezTo>
                    <a:cubicBezTo>
                      <a:pt x="536" y="451"/>
                      <a:pt x="536" y="376"/>
                      <a:pt x="491" y="3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1328" y="2083"/>
                <a:ext cx="188" cy="234"/>
              </a:xfrm>
              <a:custGeom>
                <a:avLst/>
                <a:gdLst>
                  <a:gd name="T0" fmla="*/ 411 w 482"/>
                  <a:gd name="T1" fmla="*/ 36 h 603"/>
                  <a:gd name="T2" fmla="*/ 249 w 482"/>
                  <a:gd name="T3" fmla="*/ 71 h 603"/>
                  <a:gd name="T4" fmla="*/ 36 w 482"/>
                  <a:gd name="T5" fmla="*/ 403 h 603"/>
                  <a:gd name="T6" fmla="*/ 70 w 482"/>
                  <a:gd name="T7" fmla="*/ 567 h 603"/>
                  <a:gd name="T8" fmla="*/ 233 w 482"/>
                  <a:gd name="T9" fmla="*/ 532 h 603"/>
                  <a:gd name="T10" fmla="*/ 446 w 482"/>
                  <a:gd name="T11" fmla="*/ 200 h 603"/>
                  <a:gd name="T12" fmla="*/ 411 w 482"/>
                  <a:gd name="T13" fmla="*/ 3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2" h="603">
                    <a:moveTo>
                      <a:pt x="411" y="36"/>
                    </a:moveTo>
                    <a:cubicBezTo>
                      <a:pt x="357" y="0"/>
                      <a:pt x="284" y="16"/>
                      <a:pt x="249" y="71"/>
                    </a:cubicBezTo>
                    <a:cubicBezTo>
                      <a:pt x="36" y="403"/>
                      <a:pt x="36" y="403"/>
                      <a:pt x="36" y="403"/>
                    </a:cubicBezTo>
                    <a:cubicBezTo>
                      <a:pt x="0" y="458"/>
                      <a:pt x="16" y="531"/>
                      <a:pt x="70" y="567"/>
                    </a:cubicBezTo>
                    <a:cubicBezTo>
                      <a:pt x="125" y="603"/>
                      <a:pt x="198" y="587"/>
                      <a:pt x="233" y="532"/>
                    </a:cubicBezTo>
                    <a:cubicBezTo>
                      <a:pt x="446" y="200"/>
                      <a:pt x="446" y="200"/>
                      <a:pt x="446" y="200"/>
                    </a:cubicBezTo>
                    <a:cubicBezTo>
                      <a:pt x="482" y="145"/>
                      <a:pt x="466" y="72"/>
                      <a:pt x="411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2" name="Freeform 13"/>
              <p:cNvSpPr/>
              <p:nvPr/>
            </p:nvSpPr>
            <p:spPr bwMode="auto">
              <a:xfrm>
                <a:off x="1510" y="2244"/>
                <a:ext cx="117" cy="298"/>
              </a:xfrm>
              <a:custGeom>
                <a:avLst/>
                <a:gdLst>
                  <a:gd name="T0" fmla="*/ 207 w 302"/>
                  <a:gd name="T1" fmla="*/ 10 h 767"/>
                  <a:gd name="T2" fmla="*/ 88 w 302"/>
                  <a:gd name="T3" fmla="*/ 105 h 767"/>
                  <a:gd name="T4" fmla="*/ 9 w 302"/>
                  <a:gd name="T5" fmla="*/ 623 h 767"/>
                  <a:gd name="T6" fmla="*/ 94 w 302"/>
                  <a:gd name="T7" fmla="*/ 757 h 767"/>
                  <a:gd name="T8" fmla="*/ 213 w 302"/>
                  <a:gd name="T9" fmla="*/ 662 h 767"/>
                  <a:gd name="T10" fmla="*/ 292 w 302"/>
                  <a:gd name="T11" fmla="*/ 144 h 767"/>
                  <a:gd name="T12" fmla="*/ 207 w 302"/>
                  <a:gd name="T13" fmla="*/ 1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767">
                    <a:moveTo>
                      <a:pt x="207" y="10"/>
                    </a:moveTo>
                    <a:cubicBezTo>
                      <a:pt x="151" y="0"/>
                      <a:pt x="97" y="42"/>
                      <a:pt x="88" y="105"/>
                    </a:cubicBezTo>
                    <a:cubicBezTo>
                      <a:pt x="9" y="623"/>
                      <a:pt x="9" y="623"/>
                      <a:pt x="9" y="623"/>
                    </a:cubicBezTo>
                    <a:cubicBezTo>
                      <a:pt x="0" y="686"/>
                      <a:pt x="38" y="746"/>
                      <a:pt x="94" y="757"/>
                    </a:cubicBezTo>
                    <a:cubicBezTo>
                      <a:pt x="150" y="767"/>
                      <a:pt x="204" y="725"/>
                      <a:pt x="213" y="662"/>
                    </a:cubicBezTo>
                    <a:cubicBezTo>
                      <a:pt x="292" y="144"/>
                      <a:pt x="292" y="144"/>
                      <a:pt x="292" y="144"/>
                    </a:cubicBezTo>
                    <a:cubicBezTo>
                      <a:pt x="302" y="81"/>
                      <a:pt x="264" y="21"/>
                      <a:pt x="20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3" name="Freeform 14"/>
              <p:cNvSpPr/>
              <p:nvPr/>
            </p:nvSpPr>
            <p:spPr bwMode="auto">
              <a:xfrm>
                <a:off x="1119" y="2207"/>
                <a:ext cx="298" cy="118"/>
              </a:xfrm>
              <a:custGeom>
                <a:avLst/>
                <a:gdLst>
                  <a:gd name="T0" fmla="*/ 663 w 766"/>
                  <a:gd name="T1" fmla="*/ 106 h 304"/>
                  <a:gd name="T2" fmla="*/ 150 w 766"/>
                  <a:gd name="T3" fmla="*/ 12 h 304"/>
                  <a:gd name="T4" fmla="*/ 13 w 766"/>
                  <a:gd name="T5" fmla="*/ 84 h 304"/>
                  <a:gd name="T6" fmla="*/ 102 w 766"/>
                  <a:gd name="T7" fmla="*/ 199 h 304"/>
                  <a:gd name="T8" fmla="*/ 615 w 766"/>
                  <a:gd name="T9" fmla="*/ 293 h 304"/>
                  <a:gd name="T10" fmla="*/ 752 w 766"/>
                  <a:gd name="T11" fmla="*/ 220 h 304"/>
                  <a:gd name="T12" fmla="*/ 663 w 766"/>
                  <a:gd name="T13" fmla="*/ 10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6" h="304">
                    <a:moveTo>
                      <a:pt x="663" y="106"/>
                    </a:moveTo>
                    <a:cubicBezTo>
                      <a:pt x="150" y="12"/>
                      <a:pt x="150" y="12"/>
                      <a:pt x="150" y="12"/>
                    </a:cubicBezTo>
                    <a:cubicBezTo>
                      <a:pt x="88" y="0"/>
                      <a:pt x="26" y="33"/>
                      <a:pt x="13" y="84"/>
                    </a:cubicBezTo>
                    <a:cubicBezTo>
                      <a:pt x="0" y="136"/>
                      <a:pt x="40" y="187"/>
                      <a:pt x="102" y="199"/>
                    </a:cubicBezTo>
                    <a:cubicBezTo>
                      <a:pt x="615" y="293"/>
                      <a:pt x="615" y="293"/>
                      <a:pt x="615" y="293"/>
                    </a:cubicBezTo>
                    <a:cubicBezTo>
                      <a:pt x="677" y="304"/>
                      <a:pt x="739" y="272"/>
                      <a:pt x="752" y="220"/>
                    </a:cubicBezTo>
                    <a:cubicBezTo>
                      <a:pt x="766" y="169"/>
                      <a:pt x="726" y="118"/>
                      <a:pt x="66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4" name="任意多边形 43"/>
            <p:cNvSpPr/>
            <p:nvPr/>
          </p:nvSpPr>
          <p:spPr bwMode="auto">
            <a:xfrm rot="1806193">
              <a:off x="666" y="5975"/>
              <a:ext cx="519" cy="433"/>
            </a:xfrm>
            <a:custGeom>
              <a:avLst/>
              <a:gdLst>
                <a:gd name="connsiteX0" fmla="*/ 211138 w 241301"/>
                <a:gd name="connsiteY0" fmla="*/ 60325 h 211138"/>
                <a:gd name="connsiteX1" fmla="*/ 226220 w 241301"/>
                <a:gd name="connsiteY1" fmla="*/ 60325 h 211138"/>
                <a:gd name="connsiteX2" fmla="*/ 241301 w 241301"/>
                <a:gd name="connsiteY2" fmla="*/ 75406 h 211138"/>
                <a:gd name="connsiteX3" fmla="*/ 241301 w 241301"/>
                <a:gd name="connsiteY3" fmla="*/ 196057 h 211138"/>
                <a:gd name="connsiteX4" fmla="*/ 226220 w 241301"/>
                <a:gd name="connsiteY4" fmla="*/ 211138 h 211138"/>
                <a:gd name="connsiteX5" fmla="*/ 211138 w 241301"/>
                <a:gd name="connsiteY5" fmla="*/ 211138 h 211138"/>
                <a:gd name="connsiteX6" fmla="*/ 211138 w 241301"/>
                <a:gd name="connsiteY6" fmla="*/ 60325 h 211138"/>
                <a:gd name="connsiteX7" fmla="*/ 46038 w 241301"/>
                <a:gd name="connsiteY7" fmla="*/ 60325 h 211138"/>
                <a:gd name="connsiteX8" fmla="*/ 195263 w 241301"/>
                <a:gd name="connsiteY8" fmla="*/ 60325 h 211138"/>
                <a:gd name="connsiteX9" fmla="*/ 195263 w 241301"/>
                <a:gd name="connsiteY9" fmla="*/ 211138 h 211138"/>
                <a:gd name="connsiteX10" fmla="*/ 46038 w 241301"/>
                <a:gd name="connsiteY10" fmla="*/ 211138 h 211138"/>
                <a:gd name="connsiteX11" fmla="*/ 15081 w 241301"/>
                <a:gd name="connsiteY11" fmla="*/ 60325 h 211138"/>
                <a:gd name="connsiteX12" fmla="*/ 30163 w 241301"/>
                <a:gd name="connsiteY12" fmla="*/ 60325 h 211138"/>
                <a:gd name="connsiteX13" fmla="*/ 30163 w 241301"/>
                <a:gd name="connsiteY13" fmla="*/ 211138 h 211138"/>
                <a:gd name="connsiteX14" fmla="*/ 15081 w 241301"/>
                <a:gd name="connsiteY14" fmla="*/ 211138 h 211138"/>
                <a:gd name="connsiteX15" fmla="*/ 0 w 241301"/>
                <a:gd name="connsiteY15" fmla="*/ 196057 h 211138"/>
                <a:gd name="connsiteX16" fmla="*/ 0 w 241301"/>
                <a:gd name="connsiteY16" fmla="*/ 75406 h 211138"/>
                <a:gd name="connsiteX17" fmla="*/ 15081 w 241301"/>
                <a:gd name="connsiteY17" fmla="*/ 60325 h 211138"/>
                <a:gd name="connsiteX18" fmla="*/ 91017 w 241301"/>
                <a:gd name="connsiteY18" fmla="*/ 0 h 211138"/>
                <a:gd name="connsiteX19" fmla="*/ 150283 w 241301"/>
                <a:gd name="connsiteY19" fmla="*/ 0 h 211138"/>
                <a:gd name="connsiteX20" fmla="*/ 165100 w 241301"/>
                <a:gd name="connsiteY20" fmla="*/ 14817 h 211138"/>
                <a:gd name="connsiteX21" fmla="*/ 165100 w 241301"/>
                <a:gd name="connsiteY21" fmla="*/ 44450 h 211138"/>
                <a:gd name="connsiteX22" fmla="*/ 150283 w 241301"/>
                <a:gd name="connsiteY22" fmla="*/ 44450 h 211138"/>
                <a:gd name="connsiteX23" fmla="*/ 150283 w 241301"/>
                <a:gd name="connsiteY23" fmla="*/ 22225 h 211138"/>
                <a:gd name="connsiteX24" fmla="*/ 142875 w 241301"/>
                <a:gd name="connsiteY24" fmla="*/ 14817 h 211138"/>
                <a:gd name="connsiteX25" fmla="*/ 98425 w 241301"/>
                <a:gd name="connsiteY25" fmla="*/ 14817 h 211138"/>
                <a:gd name="connsiteX26" fmla="*/ 91017 w 241301"/>
                <a:gd name="connsiteY26" fmla="*/ 22225 h 211138"/>
                <a:gd name="connsiteX27" fmla="*/ 91017 w 241301"/>
                <a:gd name="connsiteY27" fmla="*/ 44450 h 211138"/>
                <a:gd name="connsiteX28" fmla="*/ 76200 w 241301"/>
                <a:gd name="connsiteY28" fmla="*/ 44450 h 211138"/>
                <a:gd name="connsiteX29" fmla="*/ 76200 w 241301"/>
                <a:gd name="connsiteY29" fmla="*/ 14817 h 211138"/>
                <a:gd name="connsiteX30" fmla="*/ 91017 w 241301"/>
                <a:gd name="connsiteY30" fmla="*/ 0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1301" h="211138">
                  <a:moveTo>
                    <a:pt x="211138" y="60325"/>
                  </a:moveTo>
                  <a:cubicBezTo>
                    <a:pt x="211138" y="60325"/>
                    <a:pt x="211138" y="60325"/>
                    <a:pt x="226220" y="60325"/>
                  </a:cubicBezTo>
                  <a:cubicBezTo>
                    <a:pt x="233760" y="60325"/>
                    <a:pt x="241301" y="67866"/>
                    <a:pt x="241301" y="75406"/>
                  </a:cubicBezTo>
                  <a:cubicBezTo>
                    <a:pt x="241301" y="75406"/>
                    <a:pt x="241301" y="75406"/>
                    <a:pt x="241301" y="196057"/>
                  </a:cubicBezTo>
                  <a:cubicBezTo>
                    <a:pt x="241301" y="203597"/>
                    <a:pt x="233760" y="211138"/>
                    <a:pt x="226220" y="211138"/>
                  </a:cubicBezTo>
                  <a:cubicBezTo>
                    <a:pt x="226220" y="211138"/>
                    <a:pt x="226220" y="211138"/>
                    <a:pt x="211138" y="211138"/>
                  </a:cubicBezTo>
                  <a:cubicBezTo>
                    <a:pt x="211138" y="211138"/>
                    <a:pt x="211138" y="211138"/>
                    <a:pt x="211138" y="60325"/>
                  </a:cubicBezTo>
                  <a:close/>
                  <a:moveTo>
                    <a:pt x="46038" y="60325"/>
                  </a:moveTo>
                  <a:lnTo>
                    <a:pt x="195263" y="60325"/>
                  </a:lnTo>
                  <a:lnTo>
                    <a:pt x="195263" y="211138"/>
                  </a:lnTo>
                  <a:lnTo>
                    <a:pt x="46038" y="211138"/>
                  </a:lnTo>
                  <a:close/>
                  <a:moveTo>
                    <a:pt x="15081" y="60325"/>
                  </a:moveTo>
                  <a:cubicBezTo>
                    <a:pt x="15081" y="60325"/>
                    <a:pt x="15081" y="60325"/>
                    <a:pt x="30163" y="60325"/>
                  </a:cubicBezTo>
                  <a:lnTo>
                    <a:pt x="30163" y="211138"/>
                  </a:lnTo>
                  <a:cubicBezTo>
                    <a:pt x="30163" y="211138"/>
                    <a:pt x="30163" y="211138"/>
                    <a:pt x="15081" y="211138"/>
                  </a:cubicBezTo>
                  <a:cubicBezTo>
                    <a:pt x="7541" y="211138"/>
                    <a:pt x="0" y="203597"/>
                    <a:pt x="0" y="196057"/>
                  </a:cubicBezTo>
                  <a:cubicBezTo>
                    <a:pt x="0" y="196057"/>
                    <a:pt x="0" y="196057"/>
                    <a:pt x="0" y="75406"/>
                  </a:cubicBezTo>
                  <a:cubicBezTo>
                    <a:pt x="0" y="67866"/>
                    <a:pt x="7541" y="60325"/>
                    <a:pt x="15081" y="60325"/>
                  </a:cubicBezTo>
                  <a:close/>
                  <a:moveTo>
                    <a:pt x="91017" y="0"/>
                  </a:moveTo>
                  <a:cubicBezTo>
                    <a:pt x="91017" y="0"/>
                    <a:pt x="91017" y="0"/>
                    <a:pt x="150283" y="0"/>
                  </a:cubicBezTo>
                  <a:cubicBezTo>
                    <a:pt x="157692" y="0"/>
                    <a:pt x="165100" y="7408"/>
                    <a:pt x="165100" y="14817"/>
                  </a:cubicBezTo>
                  <a:cubicBezTo>
                    <a:pt x="165100" y="14817"/>
                    <a:pt x="165100" y="14817"/>
                    <a:pt x="165100" y="44450"/>
                  </a:cubicBezTo>
                  <a:cubicBezTo>
                    <a:pt x="165100" y="44450"/>
                    <a:pt x="165100" y="44450"/>
                    <a:pt x="150283" y="44450"/>
                  </a:cubicBezTo>
                  <a:cubicBezTo>
                    <a:pt x="150283" y="44450"/>
                    <a:pt x="150283" y="44450"/>
                    <a:pt x="150283" y="22225"/>
                  </a:cubicBezTo>
                  <a:cubicBezTo>
                    <a:pt x="150283" y="18521"/>
                    <a:pt x="146579" y="14817"/>
                    <a:pt x="142875" y="14817"/>
                  </a:cubicBezTo>
                  <a:cubicBezTo>
                    <a:pt x="142875" y="14817"/>
                    <a:pt x="142875" y="14817"/>
                    <a:pt x="98425" y="14817"/>
                  </a:cubicBezTo>
                  <a:cubicBezTo>
                    <a:pt x="94721" y="14817"/>
                    <a:pt x="91017" y="18521"/>
                    <a:pt x="91017" y="22225"/>
                  </a:cubicBezTo>
                  <a:cubicBezTo>
                    <a:pt x="91017" y="22225"/>
                    <a:pt x="91017" y="22225"/>
                    <a:pt x="91017" y="44450"/>
                  </a:cubicBezTo>
                  <a:cubicBezTo>
                    <a:pt x="91017" y="44450"/>
                    <a:pt x="91017" y="44450"/>
                    <a:pt x="76200" y="44450"/>
                  </a:cubicBezTo>
                  <a:cubicBezTo>
                    <a:pt x="76200" y="44450"/>
                    <a:pt x="76200" y="44450"/>
                    <a:pt x="76200" y="14817"/>
                  </a:cubicBezTo>
                  <a:cubicBezTo>
                    <a:pt x="76200" y="7408"/>
                    <a:pt x="83608" y="0"/>
                    <a:pt x="910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0050" y="99091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南昌人才奖励</a:t>
            </a:r>
            <a:endParaRPr lang="zh-CN" altLang="en-US" sz="2400" b="1" spc="150" dirty="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05600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3"/>
          <p:cNvSpPr/>
          <p:nvPr/>
        </p:nvSpPr>
        <p:spPr bwMode="gray">
          <a:xfrm flipV="1">
            <a:off x="1398164" y="3679719"/>
            <a:ext cx="1607933" cy="187599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箭头2"/>
          <p:cNvSpPr/>
          <p:nvPr/>
        </p:nvSpPr>
        <p:spPr bwMode="gray">
          <a:xfrm rot="16200000">
            <a:off x="1821948" y="2989169"/>
            <a:ext cx="477727" cy="1911251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箭头1"/>
          <p:cNvSpPr/>
          <p:nvPr/>
        </p:nvSpPr>
        <p:spPr bwMode="gray">
          <a:xfrm>
            <a:off x="1387823" y="2235676"/>
            <a:ext cx="1607933" cy="187599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标题1"/>
          <p:cNvSpPr>
            <a:spLocks noChangeArrowheads="1"/>
          </p:cNvSpPr>
          <p:nvPr/>
        </p:nvSpPr>
        <p:spPr bwMode="gray">
          <a:xfrm>
            <a:off x="3106844" y="1879934"/>
            <a:ext cx="2352283" cy="1155333"/>
          </a:xfrm>
          <a:prstGeom prst="roundRect">
            <a:avLst>
              <a:gd name="adj" fmla="val 11921"/>
            </a:avLst>
          </a:prstGeom>
          <a:solidFill>
            <a:srgbClr val="9896D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sz="2000" b="1" dirty="0" smtClean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</a:rPr>
              <a:t>一次性落户奖励</a:t>
            </a:r>
            <a:endParaRPr lang="zh-CN" altLang="zh-CN" sz="20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标题2"/>
          <p:cNvSpPr>
            <a:spLocks noChangeArrowheads="1"/>
          </p:cNvSpPr>
          <p:nvPr/>
        </p:nvSpPr>
        <p:spPr bwMode="gray">
          <a:xfrm>
            <a:off x="3119533" y="3316290"/>
            <a:ext cx="2341049" cy="1155333"/>
          </a:xfrm>
          <a:prstGeom prst="roundRect">
            <a:avLst>
              <a:gd name="adj" fmla="val 11921"/>
            </a:avLst>
          </a:prstGeom>
          <a:solidFill>
            <a:srgbClr val="5B9BD5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一次性生活补贴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标题3"/>
          <p:cNvSpPr>
            <a:spLocks noChangeArrowheads="1"/>
          </p:cNvSpPr>
          <p:nvPr/>
        </p:nvSpPr>
        <p:spPr bwMode="gray">
          <a:xfrm>
            <a:off x="3100501" y="4757159"/>
            <a:ext cx="2357900" cy="1154292"/>
          </a:xfrm>
          <a:prstGeom prst="roundRect">
            <a:avLst>
              <a:gd name="adj" fmla="val 11921"/>
            </a:avLst>
          </a:prstGeom>
          <a:solidFill>
            <a:srgbClr val="70AD47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购房补贴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871670" y="3175938"/>
            <a:ext cx="1438730" cy="1439667"/>
          </a:xfrm>
          <a:prstGeom prst="roundRect">
            <a:avLst/>
          </a:prstGeom>
          <a:solidFill>
            <a:srgbClr val="CD3F59"/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971" rIns="125971" bIns="179958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 kern="0" dirty="0" smtClean="0">
                <a:solidFill>
                  <a:srgbClr val="F9F9F9"/>
                </a:solidFill>
                <a:latin typeface="微软雅黑" panose="020B0503020204020204" pitchFamily="34" charset="-122"/>
              </a:rPr>
              <a:t>人才十条</a:t>
            </a:r>
            <a:endParaRPr lang="zh-CN" altLang="en-US" sz="2800" b="1" kern="0" dirty="0">
              <a:solidFill>
                <a:srgbClr val="F9F9F9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文本1"/>
          <p:cNvSpPr>
            <a:spLocks noChangeArrowheads="1"/>
          </p:cNvSpPr>
          <p:nvPr/>
        </p:nvSpPr>
        <p:spPr bwMode="gray">
          <a:xfrm>
            <a:off x="5474474" y="1879934"/>
            <a:ext cx="5778243" cy="1155333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落户奖励：落户南昌一次性奖励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1000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元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文本2"/>
          <p:cNvSpPr>
            <a:spLocks noChangeArrowheads="1"/>
          </p:cNvSpPr>
          <p:nvPr/>
        </p:nvSpPr>
        <p:spPr bwMode="gray">
          <a:xfrm>
            <a:off x="5474474" y="3316290"/>
            <a:ext cx="5778244" cy="1155333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落户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南昌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与企业签订三年以上劳动合同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缴纳社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保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补贴标准：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硕士生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万元、本科生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万元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文本3"/>
          <p:cNvSpPr>
            <a:spLocks noChangeArrowheads="1"/>
          </p:cNvSpPr>
          <p:nvPr/>
        </p:nvSpPr>
        <p:spPr bwMode="ltGray">
          <a:xfrm>
            <a:off x="5474474" y="4766681"/>
            <a:ext cx="5778244" cy="1144769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三年以上劳动合同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缴纳社保满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在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昌首次购买商品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住房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补贴标准：硕士生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万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元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9906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职业晋升</a:t>
            </a:r>
            <a:endParaRPr lang="zh-CN" altLang="en-US" sz="2400" b="1" spc="15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05600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1770380" y="1927860"/>
          <a:ext cx="9312910" cy="389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029325" y="3569335"/>
            <a:ext cx="75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42981" y="1927860"/>
            <a:ext cx="16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研发总监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71405" y="2705735"/>
            <a:ext cx="784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97815" y="3920490"/>
            <a:ext cx="1188720" cy="1225550"/>
            <a:chOff x="483" y="5227"/>
            <a:chExt cx="1872" cy="1930"/>
          </a:xfrm>
          <a:solidFill>
            <a:schemeClr val="accent5">
              <a:lumMod val="75000"/>
            </a:schemeClr>
          </a:solidFill>
        </p:grpSpPr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 rot="20161042">
              <a:off x="483" y="5227"/>
              <a:ext cx="1872" cy="1930"/>
              <a:chOff x="1119" y="1770"/>
              <a:chExt cx="714" cy="772"/>
            </a:xfrm>
            <a:grpFill/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1597" y="1770"/>
                <a:ext cx="141" cy="14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1585" y="1910"/>
                <a:ext cx="155" cy="145"/>
              </a:xfrm>
              <a:custGeom>
                <a:avLst/>
                <a:gdLst>
                  <a:gd name="T0" fmla="*/ 365 w 400"/>
                  <a:gd name="T1" fmla="*/ 231 h 371"/>
                  <a:gd name="T2" fmla="*/ 133 w 400"/>
                  <a:gd name="T3" fmla="*/ 27 h 371"/>
                  <a:gd name="T4" fmla="*/ 27 w 400"/>
                  <a:gd name="T5" fmla="*/ 34 h 371"/>
                  <a:gd name="T6" fmla="*/ 34 w 400"/>
                  <a:gd name="T7" fmla="*/ 140 h 371"/>
                  <a:gd name="T8" fmla="*/ 266 w 400"/>
                  <a:gd name="T9" fmla="*/ 344 h 371"/>
                  <a:gd name="T10" fmla="*/ 372 w 400"/>
                  <a:gd name="T11" fmla="*/ 337 h 371"/>
                  <a:gd name="T12" fmla="*/ 365 w 400"/>
                  <a:gd name="T13" fmla="*/ 23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71">
                    <a:moveTo>
                      <a:pt x="365" y="231"/>
                    </a:moveTo>
                    <a:cubicBezTo>
                      <a:pt x="133" y="27"/>
                      <a:pt x="133" y="27"/>
                      <a:pt x="133" y="27"/>
                    </a:cubicBezTo>
                    <a:cubicBezTo>
                      <a:pt x="102" y="0"/>
                      <a:pt x="54" y="3"/>
                      <a:pt x="27" y="34"/>
                    </a:cubicBezTo>
                    <a:cubicBezTo>
                      <a:pt x="0" y="65"/>
                      <a:pt x="3" y="113"/>
                      <a:pt x="34" y="140"/>
                    </a:cubicBezTo>
                    <a:cubicBezTo>
                      <a:pt x="266" y="344"/>
                      <a:pt x="266" y="344"/>
                      <a:pt x="266" y="344"/>
                    </a:cubicBezTo>
                    <a:cubicBezTo>
                      <a:pt x="298" y="371"/>
                      <a:pt x="345" y="368"/>
                      <a:pt x="372" y="337"/>
                    </a:cubicBezTo>
                    <a:cubicBezTo>
                      <a:pt x="400" y="306"/>
                      <a:pt x="396" y="258"/>
                      <a:pt x="365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1422" y="1892"/>
                <a:ext cx="181" cy="70"/>
              </a:xfrm>
              <a:custGeom>
                <a:avLst/>
                <a:gdLst>
                  <a:gd name="T0" fmla="*/ 382 w 466"/>
                  <a:gd name="T1" fmla="*/ 3 h 180"/>
                  <a:gd name="T2" fmla="*/ 73 w 466"/>
                  <a:gd name="T3" fmla="*/ 27 h 180"/>
                  <a:gd name="T4" fmla="*/ 3 w 466"/>
                  <a:gd name="T5" fmla="*/ 108 h 180"/>
                  <a:gd name="T6" fmla="*/ 84 w 466"/>
                  <a:gd name="T7" fmla="*/ 177 h 180"/>
                  <a:gd name="T8" fmla="*/ 394 w 466"/>
                  <a:gd name="T9" fmla="*/ 153 h 180"/>
                  <a:gd name="T10" fmla="*/ 463 w 466"/>
                  <a:gd name="T11" fmla="*/ 72 h 180"/>
                  <a:gd name="T12" fmla="*/ 382 w 466"/>
                  <a:gd name="T13" fmla="*/ 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180">
                    <a:moveTo>
                      <a:pt x="382" y="3"/>
                    </a:moveTo>
                    <a:cubicBezTo>
                      <a:pt x="73" y="27"/>
                      <a:pt x="73" y="27"/>
                      <a:pt x="73" y="27"/>
                    </a:cubicBezTo>
                    <a:cubicBezTo>
                      <a:pt x="31" y="30"/>
                      <a:pt x="0" y="66"/>
                      <a:pt x="3" y="108"/>
                    </a:cubicBezTo>
                    <a:cubicBezTo>
                      <a:pt x="6" y="149"/>
                      <a:pt x="43" y="180"/>
                      <a:pt x="84" y="177"/>
                    </a:cubicBezTo>
                    <a:cubicBezTo>
                      <a:pt x="394" y="153"/>
                      <a:pt x="394" y="153"/>
                      <a:pt x="394" y="153"/>
                    </a:cubicBezTo>
                    <a:cubicBezTo>
                      <a:pt x="435" y="150"/>
                      <a:pt x="466" y="114"/>
                      <a:pt x="463" y="72"/>
                    </a:cubicBezTo>
                    <a:cubicBezTo>
                      <a:pt x="460" y="31"/>
                      <a:pt x="424" y="0"/>
                      <a:pt x="38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1685" y="1904"/>
                <a:ext cx="148" cy="150"/>
              </a:xfrm>
              <a:custGeom>
                <a:avLst/>
                <a:gdLst>
                  <a:gd name="T0" fmla="*/ 350 w 380"/>
                  <a:gd name="T1" fmla="*/ 28 h 387"/>
                  <a:gd name="T2" fmla="*/ 244 w 380"/>
                  <a:gd name="T3" fmla="*/ 30 h 387"/>
                  <a:gd name="T4" fmla="*/ 29 w 380"/>
                  <a:gd name="T5" fmla="*/ 252 h 387"/>
                  <a:gd name="T6" fmla="*/ 30 w 380"/>
                  <a:gd name="T7" fmla="*/ 358 h 387"/>
                  <a:gd name="T8" fmla="*/ 136 w 380"/>
                  <a:gd name="T9" fmla="*/ 356 h 387"/>
                  <a:gd name="T10" fmla="*/ 351 w 380"/>
                  <a:gd name="T11" fmla="*/ 134 h 387"/>
                  <a:gd name="T12" fmla="*/ 350 w 380"/>
                  <a:gd name="T13" fmla="*/ 2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387">
                    <a:moveTo>
                      <a:pt x="350" y="28"/>
                    </a:moveTo>
                    <a:cubicBezTo>
                      <a:pt x="320" y="0"/>
                      <a:pt x="272" y="0"/>
                      <a:pt x="244" y="30"/>
                    </a:cubicBezTo>
                    <a:cubicBezTo>
                      <a:pt x="29" y="252"/>
                      <a:pt x="29" y="252"/>
                      <a:pt x="29" y="252"/>
                    </a:cubicBezTo>
                    <a:cubicBezTo>
                      <a:pt x="0" y="282"/>
                      <a:pt x="1" y="329"/>
                      <a:pt x="30" y="358"/>
                    </a:cubicBezTo>
                    <a:cubicBezTo>
                      <a:pt x="60" y="387"/>
                      <a:pt x="107" y="386"/>
                      <a:pt x="136" y="356"/>
                    </a:cubicBezTo>
                    <a:cubicBezTo>
                      <a:pt x="351" y="134"/>
                      <a:pt x="351" y="134"/>
                      <a:pt x="351" y="134"/>
                    </a:cubicBezTo>
                    <a:cubicBezTo>
                      <a:pt x="380" y="105"/>
                      <a:pt x="379" y="57"/>
                      <a:pt x="35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1326" y="1902"/>
                <a:ext cx="148" cy="150"/>
              </a:xfrm>
              <a:custGeom>
                <a:avLst/>
                <a:gdLst>
                  <a:gd name="T0" fmla="*/ 350 w 381"/>
                  <a:gd name="T1" fmla="*/ 29 h 387"/>
                  <a:gd name="T2" fmla="*/ 244 w 381"/>
                  <a:gd name="T3" fmla="*/ 30 h 387"/>
                  <a:gd name="T4" fmla="*/ 29 w 381"/>
                  <a:gd name="T5" fmla="*/ 252 h 387"/>
                  <a:gd name="T6" fmla="*/ 31 w 381"/>
                  <a:gd name="T7" fmla="*/ 358 h 387"/>
                  <a:gd name="T8" fmla="*/ 137 w 381"/>
                  <a:gd name="T9" fmla="*/ 357 h 387"/>
                  <a:gd name="T10" fmla="*/ 352 w 381"/>
                  <a:gd name="T11" fmla="*/ 135 h 387"/>
                  <a:gd name="T12" fmla="*/ 350 w 381"/>
                  <a:gd name="T13" fmla="*/ 29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387">
                    <a:moveTo>
                      <a:pt x="350" y="29"/>
                    </a:moveTo>
                    <a:cubicBezTo>
                      <a:pt x="320" y="0"/>
                      <a:pt x="273" y="1"/>
                      <a:pt x="244" y="30"/>
                    </a:cubicBezTo>
                    <a:cubicBezTo>
                      <a:pt x="29" y="252"/>
                      <a:pt x="29" y="252"/>
                      <a:pt x="29" y="252"/>
                    </a:cubicBezTo>
                    <a:cubicBezTo>
                      <a:pt x="0" y="282"/>
                      <a:pt x="1" y="330"/>
                      <a:pt x="31" y="358"/>
                    </a:cubicBezTo>
                    <a:cubicBezTo>
                      <a:pt x="60" y="387"/>
                      <a:pt x="108" y="386"/>
                      <a:pt x="137" y="357"/>
                    </a:cubicBezTo>
                    <a:cubicBezTo>
                      <a:pt x="352" y="135"/>
                      <a:pt x="352" y="135"/>
                      <a:pt x="352" y="135"/>
                    </a:cubicBezTo>
                    <a:cubicBezTo>
                      <a:pt x="381" y="105"/>
                      <a:pt x="380" y="58"/>
                      <a:pt x="35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1398" y="1888"/>
                <a:ext cx="258" cy="338"/>
              </a:xfrm>
              <a:custGeom>
                <a:avLst/>
                <a:gdLst>
                  <a:gd name="T0" fmla="*/ 579 w 664"/>
                  <a:gd name="T1" fmla="*/ 58 h 868"/>
                  <a:gd name="T2" fmla="*/ 548 w 664"/>
                  <a:gd name="T3" fmla="*/ 39 h 868"/>
                  <a:gd name="T4" fmla="*/ 361 w 664"/>
                  <a:gd name="T5" fmla="*/ 86 h 868"/>
                  <a:gd name="T6" fmla="*/ 39 w 664"/>
                  <a:gd name="T7" fmla="*/ 623 h 868"/>
                  <a:gd name="T8" fmla="*/ 85 w 664"/>
                  <a:gd name="T9" fmla="*/ 810 h 868"/>
                  <a:gd name="T10" fmla="*/ 116 w 664"/>
                  <a:gd name="T11" fmla="*/ 829 h 868"/>
                  <a:gd name="T12" fmla="*/ 303 w 664"/>
                  <a:gd name="T13" fmla="*/ 782 h 868"/>
                  <a:gd name="T14" fmla="*/ 625 w 664"/>
                  <a:gd name="T15" fmla="*/ 245 h 868"/>
                  <a:gd name="T16" fmla="*/ 579 w 664"/>
                  <a:gd name="T17" fmla="*/ 58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68">
                    <a:moveTo>
                      <a:pt x="579" y="58"/>
                    </a:moveTo>
                    <a:cubicBezTo>
                      <a:pt x="548" y="39"/>
                      <a:pt x="548" y="39"/>
                      <a:pt x="548" y="39"/>
                    </a:cubicBezTo>
                    <a:cubicBezTo>
                      <a:pt x="483" y="0"/>
                      <a:pt x="400" y="21"/>
                      <a:pt x="361" y="86"/>
                    </a:cubicBezTo>
                    <a:cubicBezTo>
                      <a:pt x="39" y="623"/>
                      <a:pt x="39" y="623"/>
                      <a:pt x="39" y="623"/>
                    </a:cubicBezTo>
                    <a:cubicBezTo>
                      <a:pt x="0" y="688"/>
                      <a:pt x="21" y="771"/>
                      <a:pt x="85" y="810"/>
                    </a:cubicBezTo>
                    <a:cubicBezTo>
                      <a:pt x="116" y="829"/>
                      <a:pt x="116" y="829"/>
                      <a:pt x="116" y="829"/>
                    </a:cubicBezTo>
                    <a:cubicBezTo>
                      <a:pt x="181" y="868"/>
                      <a:pt x="264" y="847"/>
                      <a:pt x="303" y="782"/>
                    </a:cubicBezTo>
                    <a:cubicBezTo>
                      <a:pt x="625" y="245"/>
                      <a:pt x="625" y="245"/>
                      <a:pt x="625" y="245"/>
                    </a:cubicBezTo>
                    <a:cubicBezTo>
                      <a:pt x="664" y="180"/>
                      <a:pt x="643" y="97"/>
                      <a:pt x="57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1424" y="2120"/>
                <a:ext cx="208" cy="211"/>
              </a:xfrm>
              <a:custGeom>
                <a:avLst/>
                <a:gdLst>
                  <a:gd name="T0" fmla="*/ 491 w 536"/>
                  <a:gd name="T1" fmla="*/ 329 h 542"/>
                  <a:gd name="T2" fmla="*/ 214 w 536"/>
                  <a:gd name="T3" fmla="*/ 48 h 542"/>
                  <a:gd name="T4" fmla="*/ 47 w 536"/>
                  <a:gd name="T5" fmla="*/ 46 h 542"/>
                  <a:gd name="T6" fmla="*/ 46 w 536"/>
                  <a:gd name="T7" fmla="*/ 213 h 542"/>
                  <a:gd name="T8" fmla="*/ 323 w 536"/>
                  <a:gd name="T9" fmla="*/ 495 h 542"/>
                  <a:gd name="T10" fmla="*/ 489 w 536"/>
                  <a:gd name="T11" fmla="*/ 496 h 542"/>
                  <a:gd name="T12" fmla="*/ 491 w 536"/>
                  <a:gd name="T13" fmla="*/ 32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6" h="542">
                    <a:moveTo>
                      <a:pt x="491" y="329"/>
                    </a:moveTo>
                    <a:cubicBezTo>
                      <a:pt x="214" y="48"/>
                      <a:pt x="214" y="48"/>
                      <a:pt x="214" y="48"/>
                    </a:cubicBezTo>
                    <a:cubicBezTo>
                      <a:pt x="168" y="1"/>
                      <a:pt x="94" y="0"/>
                      <a:pt x="47" y="46"/>
                    </a:cubicBezTo>
                    <a:cubicBezTo>
                      <a:pt x="1" y="92"/>
                      <a:pt x="0" y="167"/>
                      <a:pt x="46" y="213"/>
                    </a:cubicBezTo>
                    <a:cubicBezTo>
                      <a:pt x="323" y="495"/>
                      <a:pt x="323" y="495"/>
                      <a:pt x="323" y="495"/>
                    </a:cubicBezTo>
                    <a:cubicBezTo>
                      <a:pt x="368" y="541"/>
                      <a:pt x="443" y="542"/>
                      <a:pt x="489" y="496"/>
                    </a:cubicBezTo>
                    <a:cubicBezTo>
                      <a:pt x="536" y="451"/>
                      <a:pt x="536" y="376"/>
                      <a:pt x="491" y="3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1328" y="2083"/>
                <a:ext cx="188" cy="234"/>
              </a:xfrm>
              <a:custGeom>
                <a:avLst/>
                <a:gdLst>
                  <a:gd name="T0" fmla="*/ 411 w 482"/>
                  <a:gd name="T1" fmla="*/ 36 h 603"/>
                  <a:gd name="T2" fmla="*/ 249 w 482"/>
                  <a:gd name="T3" fmla="*/ 71 h 603"/>
                  <a:gd name="T4" fmla="*/ 36 w 482"/>
                  <a:gd name="T5" fmla="*/ 403 h 603"/>
                  <a:gd name="T6" fmla="*/ 70 w 482"/>
                  <a:gd name="T7" fmla="*/ 567 h 603"/>
                  <a:gd name="T8" fmla="*/ 233 w 482"/>
                  <a:gd name="T9" fmla="*/ 532 h 603"/>
                  <a:gd name="T10" fmla="*/ 446 w 482"/>
                  <a:gd name="T11" fmla="*/ 200 h 603"/>
                  <a:gd name="T12" fmla="*/ 411 w 482"/>
                  <a:gd name="T13" fmla="*/ 3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2" h="603">
                    <a:moveTo>
                      <a:pt x="411" y="36"/>
                    </a:moveTo>
                    <a:cubicBezTo>
                      <a:pt x="357" y="0"/>
                      <a:pt x="284" y="16"/>
                      <a:pt x="249" y="71"/>
                    </a:cubicBezTo>
                    <a:cubicBezTo>
                      <a:pt x="36" y="403"/>
                      <a:pt x="36" y="403"/>
                      <a:pt x="36" y="403"/>
                    </a:cubicBezTo>
                    <a:cubicBezTo>
                      <a:pt x="0" y="458"/>
                      <a:pt x="16" y="531"/>
                      <a:pt x="70" y="567"/>
                    </a:cubicBezTo>
                    <a:cubicBezTo>
                      <a:pt x="125" y="603"/>
                      <a:pt x="198" y="587"/>
                      <a:pt x="233" y="532"/>
                    </a:cubicBezTo>
                    <a:cubicBezTo>
                      <a:pt x="446" y="200"/>
                      <a:pt x="446" y="200"/>
                      <a:pt x="446" y="200"/>
                    </a:cubicBezTo>
                    <a:cubicBezTo>
                      <a:pt x="482" y="145"/>
                      <a:pt x="466" y="72"/>
                      <a:pt x="41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1510" y="2244"/>
                <a:ext cx="117" cy="298"/>
              </a:xfrm>
              <a:custGeom>
                <a:avLst/>
                <a:gdLst>
                  <a:gd name="T0" fmla="*/ 207 w 302"/>
                  <a:gd name="T1" fmla="*/ 10 h 767"/>
                  <a:gd name="T2" fmla="*/ 88 w 302"/>
                  <a:gd name="T3" fmla="*/ 105 h 767"/>
                  <a:gd name="T4" fmla="*/ 9 w 302"/>
                  <a:gd name="T5" fmla="*/ 623 h 767"/>
                  <a:gd name="T6" fmla="*/ 94 w 302"/>
                  <a:gd name="T7" fmla="*/ 757 h 767"/>
                  <a:gd name="T8" fmla="*/ 213 w 302"/>
                  <a:gd name="T9" fmla="*/ 662 h 767"/>
                  <a:gd name="T10" fmla="*/ 292 w 302"/>
                  <a:gd name="T11" fmla="*/ 144 h 767"/>
                  <a:gd name="T12" fmla="*/ 207 w 302"/>
                  <a:gd name="T13" fmla="*/ 1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767">
                    <a:moveTo>
                      <a:pt x="207" y="10"/>
                    </a:moveTo>
                    <a:cubicBezTo>
                      <a:pt x="151" y="0"/>
                      <a:pt x="97" y="42"/>
                      <a:pt x="88" y="105"/>
                    </a:cubicBezTo>
                    <a:cubicBezTo>
                      <a:pt x="9" y="623"/>
                      <a:pt x="9" y="623"/>
                      <a:pt x="9" y="623"/>
                    </a:cubicBezTo>
                    <a:cubicBezTo>
                      <a:pt x="0" y="686"/>
                      <a:pt x="38" y="746"/>
                      <a:pt x="94" y="757"/>
                    </a:cubicBezTo>
                    <a:cubicBezTo>
                      <a:pt x="150" y="767"/>
                      <a:pt x="204" y="725"/>
                      <a:pt x="213" y="662"/>
                    </a:cubicBezTo>
                    <a:cubicBezTo>
                      <a:pt x="292" y="144"/>
                      <a:pt x="292" y="144"/>
                      <a:pt x="292" y="144"/>
                    </a:cubicBezTo>
                    <a:cubicBezTo>
                      <a:pt x="302" y="81"/>
                      <a:pt x="264" y="21"/>
                      <a:pt x="20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1119" y="2207"/>
                <a:ext cx="298" cy="118"/>
              </a:xfrm>
              <a:custGeom>
                <a:avLst/>
                <a:gdLst>
                  <a:gd name="T0" fmla="*/ 663 w 766"/>
                  <a:gd name="T1" fmla="*/ 106 h 304"/>
                  <a:gd name="T2" fmla="*/ 150 w 766"/>
                  <a:gd name="T3" fmla="*/ 12 h 304"/>
                  <a:gd name="T4" fmla="*/ 13 w 766"/>
                  <a:gd name="T5" fmla="*/ 84 h 304"/>
                  <a:gd name="T6" fmla="*/ 102 w 766"/>
                  <a:gd name="T7" fmla="*/ 199 h 304"/>
                  <a:gd name="T8" fmla="*/ 615 w 766"/>
                  <a:gd name="T9" fmla="*/ 293 h 304"/>
                  <a:gd name="T10" fmla="*/ 752 w 766"/>
                  <a:gd name="T11" fmla="*/ 220 h 304"/>
                  <a:gd name="T12" fmla="*/ 663 w 766"/>
                  <a:gd name="T13" fmla="*/ 10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6" h="304">
                    <a:moveTo>
                      <a:pt x="663" y="106"/>
                    </a:moveTo>
                    <a:cubicBezTo>
                      <a:pt x="150" y="12"/>
                      <a:pt x="150" y="12"/>
                      <a:pt x="150" y="12"/>
                    </a:cubicBezTo>
                    <a:cubicBezTo>
                      <a:pt x="88" y="0"/>
                      <a:pt x="26" y="33"/>
                      <a:pt x="13" y="84"/>
                    </a:cubicBezTo>
                    <a:cubicBezTo>
                      <a:pt x="0" y="136"/>
                      <a:pt x="40" y="187"/>
                      <a:pt x="102" y="199"/>
                    </a:cubicBezTo>
                    <a:cubicBezTo>
                      <a:pt x="615" y="293"/>
                      <a:pt x="615" y="293"/>
                      <a:pt x="615" y="293"/>
                    </a:cubicBezTo>
                    <a:cubicBezTo>
                      <a:pt x="677" y="304"/>
                      <a:pt x="739" y="272"/>
                      <a:pt x="752" y="220"/>
                    </a:cubicBezTo>
                    <a:cubicBezTo>
                      <a:pt x="766" y="169"/>
                      <a:pt x="726" y="118"/>
                      <a:pt x="66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7" name="任意多边形 26"/>
            <p:cNvSpPr/>
            <p:nvPr/>
          </p:nvSpPr>
          <p:spPr bwMode="auto">
            <a:xfrm rot="1806193">
              <a:off x="666" y="5975"/>
              <a:ext cx="519" cy="433"/>
            </a:xfrm>
            <a:custGeom>
              <a:avLst/>
              <a:gdLst>
                <a:gd name="connsiteX0" fmla="*/ 211138 w 241301"/>
                <a:gd name="connsiteY0" fmla="*/ 60325 h 211138"/>
                <a:gd name="connsiteX1" fmla="*/ 226220 w 241301"/>
                <a:gd name="connsiteY1" fmla="*/ 60325 h 211138"/>
                <a:gd name="connsiteX2" fmla="*/ 241301 w 241301"/>
                <a:gd name="connsiteY2" fmla="*/ 75406 h 211138"/>
                <a:gd name="connsiteX3" fmla="*/ 241301 w 241301"/>
                <a:gd name="connsiteY3" fmla="*/ 196057 h 211138"/>
                <a:gd name="connsiteX4" fmla="*/ 226220 w 241301"/>
                <a:gd name="connsiteY4" fmla="*/ 211138 h 211138"/>
                <a:gd name="connsiteX5" fmla="*/ 211138 w 241301"/>
                <a:gd name="connsiteY5" fmla="*/ 211138 h 211138"/>
                <a:gd name="connsiteX6" fmla="*/ 211138 w 241301"/>
                <a:gd name="connsiteY6" fmla="*/ 60325 h 211138"/>
                <a:gd name="connsiteX7" fmla="*/ 46038 w 241301"/>
                <a:gd name="connsiteY7" fmla="*/ 60325 h 211138"/>
                <a:gd name="connsiteX8" fmla="*/ 195263 w 241301"/>
                <a:gd name="connsiteY8" fmla="*/ 60325 h 211138"/>
                <a:gd name="connsiteX9" fmla="*/ 195263 w 241301"/>
                <a:gd name="connsiteY9" fmla="*/ 211138 h 211138"/>
                <a:gd name="connsiteX10" fmla="*/ 46038 w 241301"/>
                <a:gd name="connsiteY10" fmla="*/ 211138 h 211138"/>
                <a:gd name="connsiteX11" fmla="*/ 15081 w 241301"/>
                <a:gd name="connsiteY11" fmla="*/ 60325 h 211138"/>
                <a:gd name="connsiteX12" fmla="*/ 30163 w 241301"/>
                <a:gd name="connsiteY12" fmla="*/ 60325 h 211138"/>
                <a:gd name="connsiteX13" fmla="*/ 30163 w 241301"/>
                <a:gd name="connsiteY13" fmla="*/ 211138 h 211138"/>
                <a:gd name="connsiteX14" fmla="*/ 15081 w 241301"/>
                <a:gd name="connsiteY14" fmla="*/ 211138 h 211138"/>
                <a:gd name="connsiteX15" fmla="*/ 0 w 241301"/>
                <a:gd name="connsiteY15" fmla="*/ 196057 h 211138"/>
                <a:gd name="connsiteX16" fmla="*/ 0 w 241301"/>
                <a:gd name="connsiteY16" fmla="*/ 75406 h 211138"/>
                <a:gd name="connsiteX17" fmla="*/ 15081 w 241301"/>
                <a:gd name="connsiteY17" fmla="*/ 60325 h 211138"/>
                <a:gd name="connsiteX18" fmla="*/ 91017 w 241301"/>
                <a:gd name="connsiteY18" fmla="*/ 0 h 211138"/>
                <a:gd name="connsiteX19" fmla="*/ 150283 w 241301"/>
                <a:gd name="connsiteY19" fmla="*/ 0 h 211138"/>
                <a:gd name="connsiteX20" fmla="*/ 165100 w 241301"/>
                <a:gd name="connsiteY20" fmla="*/ 14817 h 211138"/>
                <a:gd name="connsiteX21" fmla="*/ 165100 w 241301"/>
                <a:gd name="connsiteY21" fmla="*/ 44450 h 211138"/>
                <a:gd name="connsiteX22" fmla="*/ 150283 w 241301"/>
                <a:gd name="connsiteY22" fmla="*/ 44450 h 211138"/>
                <a:gd name="connsiteX23" fmla="*/ 150283 w 241301"/>
                <a:gd name="connsiteY23" fmla="*/ 22225 h 211138"/>
                <a:gd name="connsiteX24" fmla="*/ 142875 w 241301"/>
                <a:gd name="connsiteY24" fmla="*/ 14817 h 211138"/>
                <a:gd name="connsiteX25" fmla="*/ 98425 w 241301"/>
                <a:gd name="connsiteY25" fmla="*/ 14817 h 211138"/>
                <a:gd name="connsiteX26" fmla="*/ 91017 w 241301"/>
                <a:gd name="connsiteY26" fmla="*/ 22225 h 211138"/>
                <a:gd name="connsiteX27" fmla="*/ 91017 w 241301"/>
                <a:gd name="connsiteY27" fmla="*/ 44450 h 211138"/>
                <a:gd name="connsiteX28" fmla="*/ 76200 w 241301"/>
                <a:gd name="connsiteY28" fmla="*/ 44450 h 211138"/>
                <a:gd name="connsiteX29" fmla="*/ 76200 w 241301"/>
                <a:gd name="connsiteY29" fmla="*/ 14817 h 211138"/>
                <a:gd name="connsiteX30" fmla="*/ 91017 w 241301"/>
                <a:gd name="connsiteY30" fmla="*/ 0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1301" h="211138">
                  <a:moveTo>
                    <a:pt x="211138" y="60325"/>
                  </a:moveTo>
                  <a:cubicBezTo>
                    <a:pt x="211138" y="60325"/>
                    <a:pt x="211138" y="60325"/>
                    <a:pt x="226220" y="60325"/>
                  </a:cubicBezTo>
                  <a:cubicBezTo>
                    <a:pt x="233760" y="60325"/>
                    <a:pt x="241301" y="67866"/>
                    <a:pt x="241301" y="75406"/>
                  </a:cubicBezTo>
                  <a:cubicBezTo>
                    <a:pt x="241301" y="75406"/>
                    <a:pt x="241301" y="75406"/>
                    <a:pt x="241301" y="196057"/>
                  </a:cubicBezTo>
                  <a:cubicBezTo>
                    <a:pt x="241301" y="203597"/>
                    <a:pt x="233760" y="211138"/>
                    <a:pt x="226220" y="211138"/>
                  </a:cubicBezTo>
                  <a:cubicBezTo>
                    <a:pt x="226220" y="211138"/>
                    <a:pt x="226220" y="211138"/>
                    <a:pt x="211138" y="211138"/>
                  </a:cubicBezTo>
                  <a:cubicBezTo>
                    <a:pt x="211138" y="211138"/>
                    <a:pt x="211138" y="211138"/>
                    <a:pt x="211138" y="60325"/>
                  </a:cubicBezTo>
                  <a:close/>
                  <a:moveTo>
                    <a:pt x="46038" y="60325"/>
                  </a:moveTo>
                  <a:lnTo>
                    <a:pt x="195263" y="60325"/>
                  </a:lnTo>
                  <a:lnTo>
                    <a:pt x="195263" y="211138"/>
                  </a:lnTo>
                  <a:lnTo>
                    <a:pt x="46038" y="211138"/>
                  </a:lnTo>
                  <a:close/>
                  <a:moveTo>
                    <a:pt x="15081" y="60325"/>
                  </a:moveTo>
                  <a:cubicBezTo>
                    <a:pt x="15081" y="60325"/>
                    <a:pt x="15081" y="60325"/>
                    <a:pt x="30163" y="60325"/>
                  </a:cubicBezTo>
                  <a:lnTo>
                    <a:pt x="30163" y="211138"/>
                  </a:lnTo>
                  <a:cubicBezTo>
                    <a:pt x="30163" y="211138"/>
                    <a:pt x="30163" y="211138"/>
                    <a:pt x="15081" y="211138"/>
                  </a:cubicBezTo>
                  <a:cubicBezTo>
                    <a:pt x="7541" y="211138"/>
                    <a:pt x="0" y="203597"/>
                    <a:pt x="0" y="196057"/>
                  </a:cubicBezTo>
                  <a:cubicBezTo>
                    <a:pt x="0" y="196057"/>
                    <a:pt x="0" y="196057"/>
                    <a:pt x="0" y="75406"/>
                  </a:cubicBezTo>
                  <a:cubicBezTo>
                    <a:pt x="0" y="67866"/>
                    <a:pt x="7541" y="60325"/>
                    <a:pt x="15081" y="60325"/>
                  </a:cubicBezTo>
                  <a:close/>
                  <a:moveTo>
                    <a:pt x="91017" y="0"/>
                  </a:moveTo>
                  <a:cubicBezTo>
                    <a:pt x="91017" y="0"/>
                    <a:pt x="91017" y="0"/>
                    <a:pt x="150283" y="0"/>
                  </a:cubicBezTo>
                  <a:cubicBezTo>
                    <a:pt x="157692" y="0"/>
                    <a:pt x="165100" y="7408"/>
                    <a:pt x="165100" y="14817"/>
                  </a:cubicBezTo>
                  <a:cubicBezTo>
                    <a:pt x="165100" y="14817"/>
                    <a:pt x="165100" y="14817"/>
                    <a:pt x="165100" y="44450"/>
                  </a:cubicBezTo>
                  <a:cubicBezTo>
                    <a:pt x="165100" y="44450"/>
                    <a:pt x="165100" y="44450"/>
                    <a:pt x="150283" y="44450"/>
                  </a:cubicBezTo>
                  <a:cubicBezTo>
                    <a:pt x="150283" y="44450"/>
                    <a:pt x="150283" y="44450"/>
                    <a:pt x="150283" y="22225"/>
                  </a:cubicBezTo>
                  <a:cubicBezTo>
                    <a:pt x="150283" y="18521"/>
                    <a:pt x="146579" y="14817"/>
                    <a:pt x="142875" y="14817"/>
                  </a:cubicBezTo>
                  <a:cubicBezTo>
                    <a:pt x="142875" y="14817"/>
                    <a:pt x="142875" y="14817"/>
                    <a:pt x="98425" y="14817"/>
                  </a:cubicBezTo>
                  <a:cubicBezTo>
                    <a:pt x="94721" y="14817"/>
                    <a:pt x="91017" y="18521"/>
                    <a:pt x="91017" y="22225"/>
                  </a:cubicBezTo>
                  <a:cubicBezTo>
                    <a:pt x="91017" y="22225"/>
                    <a:pt x="91017" y="22225"/>
                    <a:pt x="91017" y="44450"/>
                  </a:cubicBezTo>
                  <a:cubicBezTo>
                    <a:pt x="91017" y="44450"/>
                    <a:pt x="91017" y="44450"/>
                    <a:pt x="76200" y="44450"/>
                  </a:cubicBezTo>
                  <a:cubicBezTo>
                    <a:pt x="76200" y="44450"/>
                    <a:pt x="76200" y="44450"/>
                    <a:pt x="76200" y="14817"/>
                  </a:cubicBezTo>
                  <a:cubicBezTo>
                    <a:pt x="76200" y="7408"/>
                    <a:pt x="83608" y="0"/>
                    <a:pt x="910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53565" y="3846195"/>
            <a:ext cx="136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助理工程师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41420" y="3337560"/>
            <a:ext cx="1355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08320" y="2897505"/>
            <a:ext cx="1540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主任工程师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04125" y="2428875"/>
            <a:ext cx="1398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高级工程师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70965" y="3165475"/>
            <a:ext cx="1437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技术系列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69695" y="5690235"/>
            <a:ext cx="1437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管理系列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05750" y="3165475"/>
            <a:ext cx="79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9906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周边环境</a:t>
            </a:r>
            <a:endParaRPr lang="zh-CN" altLang="en-US" sz="2400" b="1" dirty="0">
              <a:solidFill>
                <a:srgbClr val="17288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05600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370330" y="4543425"/>
            <a:ext cx="37312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latin typeface="+mn-ea"/>
              </a:rPr>
              <a:t>艾溪湖湿地公园</a:t>
            </a:r>
            <a:endParaRPr lang="zh-CN" altLang="en-US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latin typeface="+mn-ea"/>
              </a:rPr>
              <a:t>地址：青山湖区昌东大道</a:t>
            </a:r>
            <a:endParaRPr lang="en-US" altLang="zh-CN" sz="1600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latin typeface="+mn-ea"/>
              </a:rPr>
              <a:t>距离公司：</a:t>
            </a:r>
            <a:r>
              <a:rPr lang="en-US" altLang="zh-CN" sz="1600" dirty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公里</a:t>
            </a:r>
            <a:endParaRPr lang="en-US" altLang="zh-CN" sz="1600" dirty="0" smtClean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30" y="1788795"/>
            <a:ext cx="3955415" cy="2545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315" y="1839307"/>
            <a:ext cx="4242577" cy="2383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6838315" y="4543425"/>
            <a:ext cx="444436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latin typeface="+mn-ea"/>
              </a:rPr>
              <a:t>鱼尾洲公园（南昌网红公园）</a:t>
            </a:r>
            <a:endParaRPr lang="zh-CN" altLang="en-US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latin typeface="+mn-ea"/>
              </a:rPr>
              <a:t>地址：南昌市青山湖区艾溪湖北路</a:t>
            </a:r>
            <a:endParaRPr lang="en-US" altLang="zh-CN" sz="1600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latin typeface="+mn-ea"/>
              </a:rPr>
              <a:t>距离公司</a:t>
            </a:r>
            <a:r>
              <a:rPr lang="zh-CN" altLang="en-US" sz="1600" dirty="0" smtClean="0">
                <a:latin typeface="+mn-ea"/>
              </a:rPr>
              <a:t>：</a:t>
            </a:r>
            <a:r>
              <a:rPr lang="en-US" altLang="zh-CN" sz="1600" dirty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公里</a:t>
            </a:r>
            <a:endParaRPr lang="en-US" altLang="zh-CN" sz="1600" dirty="0" smtClean="0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7865" y="207645"/>
            <a:ext cx="2362835" cy="460375"/>
          </a:xfrm>
          <a:prstGeom prst="rect">
            <a:avLst/>
          </a:prstGeom>
          <a:solidFill>
            <a:srgbClr val="01188A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企 业 环 境</a:t>
            </a:r>
            <a:endParaRPr lang="zh-CN" altLang="en-US" sz="2400" b="1">
              <a:solidFill>
                <a:schemeClr val="tx2">
                  <a:lumMod val="25000"/>
                  <a:lumOff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9906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周边环境</a:t>
            </a:r>
            <a:endParaRPr lang="zh-CN" altLang="en-US" sz="2400" b="1" spc="15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05600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8" y="1822178"/>
            <a:ext cx="5565478" cy="3437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6672223" y="2571918"/>
            <a:ext cx="491962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latin typeface="+mn-ea"/>
              </a:rPr>
              <a:t>新城吾悦广场</a:t>
            </a:r>
            <a:endParaRPr lang="zh-CN" altLang="en-US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latin typeface="+mn-ea"/>
              </a:rPr>
              <a:t>地址：青山湖区艾溪湖北路</a:t>
            </a:r>
            <a:r>
              <a:rPr lang="en-US" altLang="zh-CN" sz="1600" dirty="0" smtClean="0">
                <a:latin typeface="+mn-ea"/>
              </a:rPr>
              <a:t>77</a:t>
            </a:r>
            <a:r>
              <a:rPr lang="zh-CN" altLang="en-US" sz="1600" dirty="0" smtClean="0">
                <a:latin typeface="+mn-ea"/>
              </a:rPr>
              <a:t>号</a:t>
            </a:r>
            <a:endParaRPr lang="en-US" altLang="zh-CN" sz="1600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latin typeface="+mn-ea"/>
              </a:rPr>
              <a:t>距离公司：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公里</a:t>
            </a:r>
            <a:endParaRPr lang="en-US" altLang="zh-CN" sz="1600" dirty="0" smtClean="0">
              <a:latin typeface="+mn-ea"/>
            </a:endParaRPr>
          </a:p>
          <a:p>
            <a:endParaRPr lang="en-US" altLang="zh-CN" sz="1600" dirty="0" smtClean="0">
              <a:latin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9906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周边环境</a:t>
            </a:r>
            <a:endParaRPr lang="zh-CN" altLang="en-US" sz="2400" b="1" spc="15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05600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6642623" y="3137510"/>
            <a:ext cx="491962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latin typeface="+mn-ea"/>
              </a:rPr>
              <a:t>南昌大学第一附属医院</a:t>
            </a:r>
            <a:endParaRPr lang="zh-CN" altLang="en-US" sz="2000" b="1" dirty="0" smtClean="0">
              <a:latin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16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latin typeface="+mn-ea"/>
              </a:rPr>
              <a:t>地址：青山湖区昌东大道</a:t>
            </a:r>
            <a:r>
              <a:rPr lang="en-US" altLang="zh-CN" sz="1600" dirty="0" smtClean="0">
                <a:latin typeface="+mn-ea"/>
              </a:rPr>
              <a:t>7889</a:t>
            </a:r>
            <a:r>
              <a:rPr lang="zh-CN" altLang="en-US" sz="1600" dirty="0" smtClean="0">
                <a:latin typeface="+mn-ea"/>
              </a:rPr>
              <a:t>号</a:t>
            </a:r>
            <a:endParaRPr lang="en-US" altLang="zh-CN" sz="1600" dirty="0" smtClean="0">
              <a:latin typeface="+mn-ea"/>
            </a:endParaRPr>
          </a:p>
          <a:p>
            <a:endParaRPr lang="en-US" altLang="zh-CN" sz="16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latin typeface="+mn-ea"/>
              </a:rPr>
              <a:t>距离公司：</a:t>
            </a:r>
            <a:r>
              <a:rPr lang="en-US" altLang="zh-CN" sz="1600" dirty="0" smtClean="0">
                <a:latin typeface="+mn-ea"/>
              </a:rPr>
              <a:t>3.6</a:t>
            </a:r>
            <a:r>
              <a:rPr lang="zh-CN" altLang="en-US" sz="1600" dirty="0" smtClean="0">
                <a:latin typeface="+mn-ea"/>
              </a:rPr>
              <a:t>公里</a:t>
            </a:r>
            <a:endParaRPr lang="en-US" altLang="zh-CN" sz="1600" dirty="0" smtClean="0">
              <a:latin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7" y="2121829"/>
            <a:ext cx="5553075" cy="3415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99060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交通</a:t>
            </a:r>
            <a:endParaRPr lang="zh-CN" altLang="en-US" sz="2400" b="1" spc="150">
              <a:solidFill>
                <a:srgbClr val="17288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0" y="105600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地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635" y="1957070"/>
            <a:ext cx="4359275" cy="2943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 descr="公交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205" y="3343275"/>
            <a:ext cx="4234180" cy="28225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7" name="文本框 6"/>
          <p:cNvSpPr txBox="1"/>
          <p:nvPr/>
        </p:nvSpPr>
        <p:spPr>
          <a:xfrm>
            <a:off x="1397635" y="5243830"/>
            <a:ext cx="5174815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+mn-ea"/>
                <a:sym typeface="+mn-ea"/>
              </a:rPr>
              <a:t>地铁</a:t>
            </a:r>
            <a:r>
              <a:rPr lang="en-US" altLang="zh-CN" b="1" dirty="0" smtClean="0">
                <a:latin typeface="+mn-ea"/>
                <a:sym typeface="+mn-ea"/>
              </a:rPr>
              <a:t>3</a:t>
            </a:r>
            <a:r>
              <a:rPr lang="zh-CN" altLang="en-US" b="1" dirty="0" smtClean="0">
                <a:latin typeface="+mn-ea"/>
                <a:sym typeface="+mn-ea"/>
              </a:rPr>
              <a:t>号线</a:t>
            </a:r>
            <a:r>
              <a:rPr lang="zh-CN" altLang="en-US" dirty="0" smtClean="0">
                <a:latin typeface="+mn-ea"/>
                <a:sym typeface="+mn-ea"/>
              </a:rPr>
              <a:t>：京东大道站</a:t>
            </a:r>
            <a:endParaRPr lang="zh-CN" altLang="en-US" dirty="0" smtClean="0">
              <a:latin typeface="+mn-ea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+mn-ea"/>
                <a:sym typeface="+mn-ea"/>
              </a:rPr>
              <a:t>地铁</a:t>
            </a:r>
            <a:r>
              <a:rPr lang="en-US" altLang="zh-CN" b="1" dirty="0" smtClean="0">
                <a:latin typeface="+mn-ea"/>
                <a:sym typeface="+mn-ea"/>
              </a:rPr>
              <a:t>4</a:t>
            </a:r>
            <a:r>
              <a:rPr lang="zh-CN" altLang="en-US" b="1" dirty="0" smtClean="0">
                <a:latin typeface="+mn-ea"/>
                <a:sym typeface="+mn-ea"/>
              </a:rPr>
              <a:t>号线</a:t>
            </a:r>
            <a:r>
              <a:rPr lang="zh-CN" altLang="en-US" dirty="0" smtClean="0">
                <a:latin typeface="+mn-ea"/>
                <a:sym typeface="+mn-ea"/>
              </a:rPr>
              <a:t>：北沥站，距离公司直线距离</a:t>
            </a:r>
            <a:r>
              <a:rPr lang="en-US" altLang="zh-CN" dirty="0" smtClean="0">
                <a:latin typeface="+mn-ea"/>
                <a:sym typeface="+mn-ea"/>
              </a:rPr>
              <a:t>500</a:t>
            </a:r>
            <a:r>
              <a:rPr lang="zh-CN" altLang="en-US" dirty="0" smtClean="0">
                <a:latin typeface="+mn-ea"/>
                <a:sym typeface="+mn-ea"/>
              </a:rPr>
              <a:t>米</a:t>
            </a:r>
            <a:endParaRPr lang="zh-CN" altLang="en-US" dirty="0" smtClean="0">
              <a:latin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0205" y="2612390"/>
            <a:ext cx="330090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+mn-ea"/>
                <a:sym typeface="+mn-ea"/>
              </a:rPr>
              <a:t>公交线路：</a:t>
            </a:r>
            <a:r>
              <a:rPr lang="en-US" dirty="0" smtClean="0">
                <a:latin typeface="+mn-ea"/>
                <a:sym typeface="+mn-ea"/>
              </a:rPr>
              <a:t>802</a:t>
            </a:r>
            <a:r>
              <a:rPr lang="zh-CN" altLang="en-US" dirty="0" smtClean="0">
                <a:latin typeface="+mn-ea"/>
                <a:sym typeface="+mn-ea"/>
              </a:rPr>
              <a:t>、</a:t>
            </a:r>
            <a:r>
              <a:rPr lang="en-US" altLang="zh-CN" dirty="0" smtClean="0">
                <a:latin typeface="+mn-ea"/>
                <a:sym typeface="+mn-ea"/>
              </a:rPr>
              <a:t>857</a:t>
            </a:r>
            <a:r>
              <a:rPr lang="zh-CN" altLang="en-US" dirty="0" smtClean="0">
                <a:latin typeface="+mn-ea"/>
                <a:sym typeface="+mn-ea"/>
              </a:rPr>
              <a:t>、</a:t>
            </a:r>
            <a:r>
              <a:rPr lang="en-US" altLang="zh-CN" dirty="0" smtClean="0">
                <a:latin typeface="+mn-ea"/>
                <a:sym typeface="+mn-ea"/>
              </a:rPr>
              <a:t>870</a:t>
            </a:r>
            <a:endParaRPr lang="en-US" altLang="zh-CN" dirty="0" smtClean="0">
              <a:latin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/>
          <p:nvPr/>
        </p:nvSpPr>
        <p:spPr>
          <a:xfrm>
            <a:off x="4959927" y="2233050"/>
            <a:ext cx="6907183" cy="3044825"/>
          </a:xfrm>
          <a:prstGeom prst="rect">
            <a:avLst/>
          </a:prstGeom>
          <a:noFill/>
          <a:effectLst/>
        </p:spPr>
        <p:txBody>
          <a:bodyPr wrap="square" lIns="91428" tIns="45714" rIns="91428" bIns="45714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联系人：刘先生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(1)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座机：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0791-88165416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(2)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手机：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17770056105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（微信同号）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简历投递邮箱：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ll_huang@lcetron.com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b482d2e94b3370ca1fcccdd4ef9689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55" y="1946910"/>
            <a:ext cx="3331210" cy="3331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9050" y="8255"/>
            <a:ext cx="12230100" cy="6858000"/>
          </a:xfrm>
          <a:prstGeom prst="rect">
            <a:avLst/>
          </a:prstGeom>
          <a:solidFill>
            <a:srgbClr val="172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0770" y="2511425"/>
            <a:ext cx="2410460" cy="6832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92600" y="3456940"/>
            <a:ext cx="3854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>
                <a:solidFill>
                  <a:schemeClr val="bg1"/>
                </a:solidFill>
              </a:rPr>
              <a:t>联合共赢</a:t>
            </a:r>
            <a:r>
              <a:rPr lang="en-US" altLang="zh-CN" b="1">
                <a:solidFill>
                  <a:schemeClr val="bg1"/>
                </a:solidFill>
              </a:rPr>
              <a:t> </a:t>
            </a:r>
            <a:r>
              <a:rPr lang="zh-CN" altLang="en-US" b="1">
                <a:solidFill>
                  <a:schemeClr val="bg1"/>
                </a:solidFill>
              </a:rPr>
              <a:t>创新发展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4325" y="1885315"/>
            <a:ext cx="11554460" cy="3086735"/>
            <a:chOff x="495" y="2969"/>
            <a:chExt cx="18196" cy="4861"/>
          </a:xfrm>
        </p:grpSpPr>
        <p:sp>
          <p:nvSpPr>
            <p:cNvPr id="12" name="文本框 11"/>
            <p:cNvSpPr txBox="1"/>
            <p:nvPr/>
          </p:nvSpPr>
          <p:spPr>
            <a:xfrm>
              <a:off x="1412" y="6519"/>
              <a:ext cx="10028" cy="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※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集团简介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  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※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企业</a:t>
              </a:r>
              <a:r>
                <a:rPr 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架构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  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※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发展历程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   ※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蓝图规划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  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※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科研创新</a:t>
              </a:r>
              <a:endParaRPr lang="en-US" altLang="zh-CN" sz="1600" b="1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  <a:cs typeface="+mj-ea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95" y="2969"/>
              <a:ext cx="18196" cy="4861"/>
              <a:chOff x="495" y="2969"/>
              <a:chExt cx="18196" cy="4861"/>
            </a:xfrm>
          </p:grpSpPr>
          <p:pic>
            <p:nvPicPr>
              <p:cNvPr id="8" name="图片 7" descr="微信图片_20201204113642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12357" y="2969"/>
                <a:ext cx="6333" cy="4861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>
              <a:xfrm>
                <a:off x="495" y="2969"/>
                <a:ext cx="11862" cy="4861"/>
              </a:xfrm>
              <a:prstGeom prst="rect">
                <a:avLst/>
              </a:prstGeom>
              <a:solidFill>
                <a:srgbClr val="2B3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157"/>
              <p:cNvSpPr>
                <a:spLocks noChangeArrowheads="1"/>
              </p:cNvSpPr>
              <p:nvPr/>
            </p:nvSpPr>
            <p:spPr bwMode="auto">
              <a:xfrm>
                <a:off x="2510" y="3903"/>
                <a:ext cx="2448" cy="2376"/>
              </a:xfrm>
              <a:custGeom>
                <a:avLst/>
                <a:gdLst>
                  <a:gd name="T0" fmla="*/ 262805 w 519288"/>
                  <a:gd name="T1" fmla="*/ 111558 h 503774"/>
                  <a:gd name="T2" fmla="*/ 439744 w 519288"/>
                  <a:gd name="T3" fmla="*/ 276036 h 503774"/>
                  <a:gd name="T4" fmla="*/ 439744 w 519288"/>
                  <a:gd name="T5" fmla="*/ 484796 h 503774"/>
                  <a:gd name="T6" fmla="*/ 433425 w 519288"/>
                  <a:gd name="T7" fmla="*/ 503774 h 503774"/>
                  <a:gd name="T8" fmla="*/ 414467 w 519288"/>
                  <a:gd name="T9" fmla="*/ 503774 h 503774"/>
                  <a:gd name="T10" fmla="*/ 319678 w 519288"/>
                  <a:gd name="T11" fmla="*/ 503774 h 503774"/>
                  <a:gd name="T12" fmla="*/ 313359 w 519288"/>
                  <a:gd name="T13" fmla="*/ 503774 h 503774"/>
                  <a:gd name="T14" fmla="*/ 307040 w 519288"/>
                  <a:gd name="T15" fmla="*/ 497448 h 503774"/>
                  <a:gd name="T16" fmla="*/ 307040 w 519288"/>
                  <a:gd name="T17" fmla="*/ 396231 h 503774"/>
                  <a:gd name="T18" fmla="*/ 212251 w 519288"/>
                  <a:gd name="T19" fmla="*/ 396231 h 503774"/>
                  <a:gd name="T20" fmla="*/ 212251 w 519288"/>
                  <a:gd name="T21" fmla="*/ 497448 h 503774"/>
                  <a:gd name="T22" fmla="*/ 212251 w 519288"/>
                  <a:gd name="T23" fmla="*/ 503774 h 503774"/>
                  <a:gd name="T24" fmla="*/ 199612 w 519288"/>
                  <a:gd name="T25" fmla="*/ 503774 h 503774"/>
                  <a:gd name="T26" fmla="*/ 104823 w 519288"/>
                  <a:gd name="T27" fmla="*/ 503774 h 503774"/>
                  <a:gd name="T28" fmla="*/ 92185 w 519288"/>
                  <a:gd name="T29" fmla="*/ 503774 h 503774"/>
                  <a:gd name="T30" fmla="*/ 79546 w 519288"/>
                  <a:gd name="T31" fmla="*/ 484796 h 503774"/>
                  <a:gd name="T32" fmla="*/ 79546 w 519288"/>
                  <a:gd name="T33" fmla="*/ 276036 h 503774"/>
                  <a:gd name="T34" fmla="*/ 259644 w 519288"/>
                  <a:gd name="T35" fmla="*/ 0 h 503774"/>
                  <a:gd name="T36" fmla="*/ 281809 w 519288"/>
                  <a:gd name="T37" fmla="*/ 9516 h 503774"/>
                  <a:gd name="T38" fmla="*/ 370468 w 519288"/>
                  <a:gd name="T39" fmla="*/ 91992 h 503774"/>
                  <a:gd name="T40" fmla="*/ 370468 w 519288"/>
                  <a:gd name="T41" fmla="*/ 22205 h 503774"/>
                  <a:gd name="T42" fmla="*/ 383134 w 519288"/>
                  <a:gd name="T43" fmla="*/ 9516 h 503774"/>
                  <a:gd name="T44" fmla="*/ 414798 w 519288"/>
                  <a:gd name="T45" fmla="*/ 9516 h 503774"/>
                  <a:gd name="T46" fmla="*/ 427463 w 519288"/>
                  <a:gd name="T47" fmla="*/ 22205 h 503774"/>
                  <a:gd name="T48" fmla="*/ 427463 w 519288"/>
                  <a:gd name="T49" fmla="*/ 142746 h 503774"/>
                  <a:gd name="T50" fmla="*/ 509789 w 519288"/>
                  <a:gd name="T51" fmla="*/ 218877 h 503774"/>
                  <a:gd name="T52" fmla="*/ 509789 w 519288"/>
                  <a:gd name="T53" fmla="*/ 269631 h 503774"/>
                  <a:gd name="T54" fmla="*/ 465460 w 519288"/>
                  <a:gd name="T55" fmla="*/ 269631 h 503774"/>
                  <a:gd name="T56" fmla="*/ 262810 w 519288"/>
                  <a:gd name="T57" fmla="*/ 79303 h 503774"/>
                  <a:gd name="T58" fmla="*/ 60161 w 519288"/>
                  <a:gd name="T59" fmla="*/ 269631 h 503774"/>
                  <a:gd name="T60" fmla="*/ 34830 w 519288"/>
                  <a:gd name="T61" fmla="*/ 275975 h 503774"/>
                  <a:gd name="T62" fmla="*/ 9499 w 519288"/>
                  <a:gd name="T63" fmla="*/ 269631 h 503774"/>
                  <a:gd name="T64" fmla="*/ 9499 w 519288"/>
                  <a:gd name="T65" fmla="*/ 218877 h 503774"/>
                  <a:gd name="T66" fmla="*/ 237479 w 519288"/>
                  <a:gd name="T67" fmla="*/ 9516 h 503774"/>
                  <a:gd name="T68" fmla="*/ 259644 w 519288"/>
                  <a:gd name="T69" fmla="*/ 0 h 5037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9288"/>
                  <a:gd name="T106" fmla="*/ 0 h 503774"/>
                  <a:gd name="T107" fmla="*/ 519288 w 519288"/>
                  <a:gd name="T108" fmla="*/ 503774 h 5037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9288" h="503774">
                    <a:moveTo>
                      <a:pt x="262805" y="111558"/>
                    </a:moveTo>
                    <a:cubicBezTo>
                      <a:pt x="262805" y="111558"/>
                      <a:pt x="262805" y="111558"/>
                      <a:pt x="439744" y="276036"/>
                    </a:cubicBezTo>
                    <a:cubicBezTo>
                      <a:pt x="439744" y="276036"/>
                      <a:pt x="439744" y="276036"/>
                      <a:pt x="439744" y="484796"/>
                    </a:cubicBezTo>
                    <a:cubicBezTo>
                      <a:pt x="439744" y="497448"/>
                      <a:pt x="433425" y="503774"/>
                      <a:pt x="433425" y="503774"/>
                    </a:cubicBezTo>
                    <a:cubicBezTo>
                      <a:pt x="427106" y="503774"/>
                      <a:pt x="420786" y="503774"/>
                      <a:pt x="414467" y="503774"/>
                    </a:cubicBezTo>
                    <a:cubicBezTo>
                      <a:pt x="414467" y="503774"/>
                      <a:pt x="414467" y="503774"/>
                      <a:pt x="319678" y="503774"/>
                    </a:cubicBezTo>
                    <a:cubicBezTo>
                      <a:pt x="319678" y="503774"/>
                      <a:pt x="313359" y="503774"/>
                      <a:pt x="313359" y="503774"/>
                    </a:cubicBezTo>
                    <a:cubicBezTo>
                      <a:pt x="313359" y="503774"/>
                      <a:pt x="307040" y="497448"/>
                      <a:pt x="307040" y="497448"/>
                    </a:cubicBezTo>
                    <a:cubicBezTo>
                      <a:pt x="307040" y="497448"/>
                      <a:pt x="307040" y="497448"/>
                      <a:pt x="307040" y="396231"/>
                    </a:cubicBezTo>
                    <a:cubicBezTo>
                      <a:pt x="307040" y="396231"/>
                      <a:pt x="307040" y="396231"/>
                      <a:pt x="212251" y="396231"/>
                    </a:cubicBezTo>
                    <a:cubicBezTo>
                      <a:pt x="212251" y="396231"/>
                      <a:pt x="212251" y="396231"/>
                      <a:pt x="212251" y="497448"/>
                    </a:cubicBezTo>
                    <a:cubicBezTo>
                      <a:pt x="212251" y="497448"/>
                      <a:pt x="212251" y="503774"/>
                      <a:pt x="212251" y="503774"/>
                    </a:cubicBezTo>
                    <a:cubicBezTo>
                      <a:pt x="205931" y="503774"/>
                      <a:pt x="205931" y="503774"/>
                      <a:pt x="199612" y="503774"/>
                    </a:cubicBezTo>
                    <a:cubicBezTo>
                      <a:pt x="199612" y="503774"/>
                      <a:pt x="199612" y="503774"/>
                      <a:pt x="104823" y="503774"/>
                    </a:cubicBezTo>
                    <a:cubicBezTo>
                      <a:pt x="98504" y="503774"/>
                      <a:pt x="98504" y="503774"/>
                      <a:pt x="92185" y="503774"/>
                    </a:cubicBezTo>
                    <a:cubicBezTo>
                      <a:pt x="85865" y="503774"/>
                      <a:pt x="79546" y="497448"/>
                      <a:pt x="79546" y="484796"/>
                    </a:cubicBezTo>
                    <a:cubicBezTo>
                      <a:pt x="79546" y="484796"/>
                      <a:pt x="79546" y="484796"/>
                      <a:pt x="79546" y="276036"/>
                    </a:cubicBezTo>
                    <a:close/>
                    <a:moveTo>
                      <a:pt x="259644" y="0"/>
                    </a:moveTo>
                    <a:cubicBezTo>
                      <a:pt x="267560" y="0"/>
                      <a:pt x="275476" y="3172"/>
                      <a:pt x="281809" y="9516"/>
                    </a:cubicBezTo>
                    <a:cubicBezTo>
                      <a:pt x="281809" y="9516"/>
                      <a:pt x="281809" y="9516"/>
                      <a:pt x="370468" y="91992"/>
                    </a:cubicBezTo>
                    <a:cubicBezTo>
                      <a:pt x="370468" y="91992"/>
                      <a:pt x="370468" y="91992"/>
                      <a:pt x="370468" y="22205"/>
                    </a:cubicBezTo>
                    <a:cubicBezTo>
                      <a:pt x="370468" y="15861"/>
                      <a:pt x="376801" y="9516"/>
                      <a:pt x="383134" y="9516"/>
                    </a:cubicBezTo>
                    <a:cubicBezTo>
                      <a:pt x="383134" y="9516"/>
                      <a:pt x="383134" y="9516"/>
                      <a:pt x="414798" y="9516"/>
                    </a:cubicBezTo>
                    <a:cubicBezTo>
                      <a:pt x="421130" y="9516"/>
                      <a:pt x="427463" y="15861"/>
                      <a:pt x="427463" y="22205"/>
                    </a:cubicBezTo>
                    <a:cubicBezTo>
                      <a:pt x="427463" y="22205"/>
                      <a:pt x="427463" y="22205"/>
                      <a:pt x="427463" y="142746"/>
                    </a:cubicBezTo>
                    <a:cubicBezTo>
                      <a:pt x="427463" y="142746"/>
                      <a:pt x="427463" y="142746"/>
                      <a:pt x="509789" y="218877"/>
                    </a:cubicBezTo>
                    <a:cubicBezTo>
                      <a:pt x="522455" y="231565"/>
                      <a:pt x="522455" y="250598"/>
                      <a:pt x="509789" y="269631"/>
                    </a:cubicBezTo>
                    <a:cubicBezTo>
                      <a:pt x="503457" y="282319"/>
                      <a:pt x="478126" y="282319"/>
                      <a:pt x="465460" y="269631"/>
                    </a:cubicBezTo>
                    <a:cubicBezTo>
                      <a:pt x="465460" y="269631"/>
                      <a:pt x="465460" y="269631"/>
                      <a:pt x="262810" y="79303"/>
                    </a:cubicBezTo>
                    <a:cubicBezTo>
                      <a:pt x="262810" y="79303"/>
                      <a:pt x="262810" y="79303"/>
                      <a:pt x="60161" y="269631"/>
                    </a:cubicBezTo>
                    <a:cubicBezTo>
                      <a:pt x="53828" y="275975"/>
                      <a:pt x="41163" y="275975"/>
                      <a:pt x="34830" y="275975"/>
                    </a:cubicBezTo>
                    <a:cubicBezTo>
                      <a:pt x="28497" y="275975"/>
                      <a:pt x="15831" y="275975"/>
                      <a:pt x="9499" y="269631"/>
                    </a:cubicBezTo>
                    <a:cubicBezTo>
                      <a:pt x="-3167" y="250598"/>
                      <a:pt x="-3167" y="231565"/>
                      <a:pt x="9499" y="218877"/>
                    </a:cubicBezTo>
                    <a:cubicBezTo>
                      <a:pt x="9499" y="218877"/>
                      <a:pt x="9499" y="218877"/>
                      <a:pt x="237479" y="9516"/>
                    </a:cubicBezTo>
                    <a:cubicBezTo>
                      <a:pt x="243812" y="3172"/>
                      <a:pt x="251728" y="0"/>
                      <a:pt x="259644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709" y="5426"/>
                <a:ext cx="4484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400">
                    <a:solidFill>
                      <a:srgbClr val="00B0F0"/>
                    </a:solidFill>
                    <a:latin typeface="+mj-lt"/>
                    <a:ea typeface="+mj-ea"/>
                    <a:cs typeface="+mj-lt"/>
                    <a:sym typeface="微软雅黑" panose="020B0503020204020204" pitchFamily="34" charset="-122"/>
                  </a:rPr>
                  <a:t>COMPANY BRAND</a:t>
                </a:r>
                <a:endParaRPr lang="en-US" altLang="zh-CN" sz="2400">
                  <a:solidFill>
                    <a:srgbClr val="00B0F0"/>
                  </a:solidFill>
                  <a:latin typeface="+mj-lt"/>
                  <a:ea typeface="+mj-ea"/>
                  <a:cs typeface="+mj-lt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693" y="4017"/>
                <a:ext cx="5162" cy="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集团</a:t>
                </a:r>
                <a:r>
                  <a:rPr lang="zh-CN" altLang="en-US" sz="6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简介</a:t>
                </a:r>
                <a:endParaRPr lang="zh-CN" altLang="en-US" sz="6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2357" y="7535"/>
                <a:ext cx="6334" cy="29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2782" y="6719"/>
              <a:ext cx="7909" cy="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※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集团简介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 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※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发展历程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   ※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全球布局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  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※</a:t>
              </a:r>
              <a:r>
                <a:rPr lang="en-US" altLang="zh-CN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 </a:t>
              </a:r>
              <a:r>
                <a:rPr lang="zh-CN" altLang="en-US" sz="1600" b="1">
                  <a:solidFill>
                    <a:schemeClr val="bg1">
                      <a:alpha val="50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科研创新</a:t>
              </a:r>
              <a:endParaRPr lang="en-US" altLang="zh-CN" sz="1600" b="1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  <a:cs typeface="+mj-ea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V="1">
            <a:off x="5546725" y="1443990"/>
            <a:ext cx="19685" cy="47351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964555" y="1375410"/>
            <a:ext cx="5598795" cy="1459230"/>
            <a:chOff x="9393" y="2166"/>
            <a:chExt cx="8817" cy="2298"/>
          </a:xfrm>
        </p:grpSpPr>
        <p:sp>
          <p:nvSpPr>
            <p:cNvPr id="7" name="圆角矩形 6"/>
            <p:cNvSpPr/>
            <p:nvPr/>
          </p:nvSpPr>
          <p:spPr>
            <a:xfrm>
              <a:off x="9393" y="2770"/>
              <a:ext cx="8817" cy="16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10027" y="2191"/>
              <a:ext cx="1607" cy="43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rgbClr val="00B0F0"/>
                  </a:solidFill>
                  <a:latin typeface="+mn-ea"/>
                </a:rPr>
                <a:t>集团概况</a:t>
              </a:r>
              <a:endParaRPr lang="zh-CN" altLang="en-US" b="1" dirty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10027" y="2797"/>
              <a:ext cx="7985" cy="163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9200" fontAlgn="auto">
                <a:lnSpc>
                  <a:spcPct val="140000"/>
                </a:lnSpc>
                <a:spcBef>
                  <a:spcPts val="0"/>
                </a:spcBef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成立时间：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2006年8月18日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defTabSz="1219200" fontAlgn="auto">
                <a:lnSpc>
                  <a:spcPct val="140000"/>
                </a:lnSpc>
                <a:spcBef>
                  <a:spcPts val="0"/>
                </a:spcBef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集团规模：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注册资本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</a:t>
              </a:r>
              <a:r>
                <a:rPr lang="en-US" altLang="zh-CN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.</a:t>
              </a:r>
              <a:r>
                <a:rPr lang="en-US" altLang="zh-CN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48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亿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元，全球员工超10000人，研发和技术服务人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defTabSz="1219200" fontAlgn="auto">
                <a:lnSpc>
                  <a:spcPct val="140000"/>
                </a:lnSpc>
                <a:spcBef>
                  <a:spcPts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               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员超1500人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defTabSz="1219200" fontAlgn="auto">
                <a:lnSpc>
                  <a:spcPct val="140000"/>
                </a:lnSpc>
                <a:spcBef>
                  <a:spcPts val="0"/>
                </a:spcBef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上市时间：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2015年12月，股票代码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002036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446" y="2166"/>
              <a:ext cx="491" cy="491"/>
              <a:chOff x="10147" y="2118"/>
              <a:chExt cx="700" cy="69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0147" y="2118"/>
                <a:ext cx="700" cy="69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37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10299" y="2257"/>
                <a:ext cx="381" cy="412"/>
              </a:xfrm>
              <a:custGeom>
                <a:avLst/>
                <a:gdLst>
                  <a:gd name="T0" fmla="*/ 126 w 134"/>
                  <a:gd name="T1" fmla="*/ 100 h 145"/>
                  <a:gd name="T2" fmla="*/ 83 w 134"/>
                  <a:gd name="T3" fmla="*/ 88 h 145"/>
                  <a:gd name="T4" fmla="*/ 85 w 134"/>
                  <a:gd name="T5" fmla="*/ 77 h 145"/>
                  <a:gd name="T6" fmla="*/ 91 w 134"/>
                  <a:gd name="T7" fmla="*/ 69 h 145"/>
                  <a:gd name="T8" fmla="*/ 92 w 134"/>
                  <a:gd name="T9" fmla="*/ 60 h 145"/>
                  <a:gd name="T10" fmla="*/ 94 w 134"/>
                  <a:gd name="T11" fmla="*/ 60 h 145"/>
                  <a:gd name="T12" fmla="*/ 97 w 134"/>
                  <a:gd name="T13" fmla="*/ 58 h 145"/>
                  <a:gd name="T14" fmla="*/ 98 w 134"/>
                  <a:gd name="T15" fmla="*/ 43 h 145"/>
                  <a:gd name="T16" fmla="*/ 96 w 134"/>
                  <a:gd name="T17" fmla="*/ 40 h 145"/>
                  <a:gd name="T18" fmla="*/ 94 w 134"/>
                  <a:gd name="T19" fmla="*/ 40 h 145"/>
                  <a:gd name="T20" fmla="*/ 95 w 134"/>
                  <a:gd name="T21" fmla="*/ 32 h 145"/>
                  <a:gd name="T22" fmla="*/ 90 w 134"/>
                  <a:gd name="T23" fmla="*/ 10 h 145"/>
                  <a:gd name="T24" fmla="*/ 44 w 134"/>
                  <a:gd name="T25" fmla="*/ 10 h 145"/>
                  <a:gd name="T26" fmla="*/ 39 w 134"/>
                  <a:gd name="T27" fmla="*/ 32 h 145"/>
                  <a:gd name="T28" fmla="*/ 40 w 134"/>
                  <a:gd name="T29" fmla="*/ 40 h 145"/>
                  <a:gd name="T30" fmla="*/ 38 w 134"/>
                  <a:gd name="T31" fmla="*/ 40 h 145"/>
                  <a:gd name="T32" fmla="*/ 35 w 134"/>
                  <a:gd name="T33" fmla="*/ 43 h 145"/>
                  <a:gd name="T34" fmla="*/ 37 w 134"/>
                  <a:gd name="T35" fmla="*/ 58 h 145"/>
                  <a:gd name="T36" fmla="*/ 40 w 134"/>
                  <a:gd name="T37" fmla="*/ 60 h 145"/>
                  <a:gd name="T38" fmla="*/ 42 w 134"/>
                  <a:gd name="T39" fmla="*/ 60 h 145"/>
                  <a:gd name="T40" fmla="*/ 43 w 134"/>
                  <a:gd name="T41" fmla="*/ 69 h 145"/>
                  <a:gd name="T42" fmla="*/ 49 w 134"/>
                  <a:gd name="T43" fmla="*/ 77 h 145"/>
                  <a:gd name="T44" fmla="*/ 50 w 134"/>
                  <a:gd name="T45" fmla="*/ 88 h 145"/>
                  <a:gd name="T46" fmla="*/ 8 w 134"/>
                  <a:gd name="T47" fmla="*/ 100 h 145"/>
                  <a:gd name="T48" fmla="*/ 1 w 134"/>
                  <a:gd name="T49" fmla="*/ 113 h 145"/>
                  <a:gd name="T50" fmla="*/ 2 w 134"/>
                  <a:gd name="T51" fmla="*/ 129 h 145"/>
                  <a:gd name="T52" fmla="*/ 11 w 134"/>
                  <a:gd name="T53" fmla="*/ 139 h 145"/>
                  <a:gd name="T54" fmla="*/ 123 w 134"/>
                  <a:gd name="T55" fmla="*/ 139 h 145"/>
                  <a:gd name="T56" fmla="*/ 132 w 134"/>
                  <a:gd name="T57" fmla="*/ 129 h 145"/>
                  <a:gd name="T58" fmla="*/ 133 w 134"/>
                  <a:gd name="T59" fmla="*/ 113 h 145"/>
                  <a:gd name="T60" fmla="*/ 126 w 134"/>
                  <a:gd name="T61" fmla="*/ 10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4" h="145">
                    <a:moveTo>
                      <a:pt x="126" y="100"/>
                    </a:moveTo>
                    <a:cubicBezTo>
                      <a:pt x="113" y="93"/>
                      <a:pt x="98" y="89"/>
                      <a:pt x="83" y="88"/>
                    </a:cubicBezTo>
                    <a:cubicBezTo>
                      <a:pt x="84" y="84"/>
                      <a:pt x="84" y="81"/>
                      <a:pt x="85" y="77"/>
                    </a:cubicBezTo>
                    <a:cubicBezTo>
                      <a:pt x="88" y="75"/>
                      <a:pt x="91" y="72"/>
                      <a:pt x="91" y="69"/>
                    </a:cubicBezTo>
                    <a:cubicBezTo>
                      <a:pt x="91" y="66"/>
                      <a:pt x="92" y="63"/>
                      <a:pt x="92" y="60"/>
                    </a:cubicBezTo>
                    <a:cubicBezTo>
                      <a:pt x="92" y="60"/>
                      <a:pt x="93" y="60"/>
                      <a:pt x="94" y="60"/>
                    </a:cubicBezTo>
                    <a:cubicBezTo>
                      <a:pt x="95" y="61"/>
                      <a:pt x="97" y="59"/>
                      <a:pt x="97" y="58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8" y="41"/>
                      <a:pt x="97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94" y="37"/>
                      <a:pt x="95" y="34"/>
                      <a:pt x="95" y="32"/>
                    </a:cubicBezTo>
                    <a:cubicBezTo>
                      <a:pt x="95" y="28"/>
                      <a:pt x="97" y="17"/>
                      <a:pt x="90" y="10"/>
                    </a:cubicBezTo>
                    <a:cubicBezTo>
                      <a:pt x="79" y="0"/>
                      <a:pt x="55" y="0"/>
                      <a:pt x="44" y="10"/>
                    </a:cubicBezTo>
                    <a:cubicBezTo>
                      <a:pt x="36" y="17"/>
                      <a:pt x="38" y="28"/>
                      <a:pt x="39" y="32"/>
                    </a:cubicBezTo>
                    <a:cubicBezTo>
                      <a:pt x="39" y="34"/>
                      <a:pt x="39" y="37"/>
                      <a:pt x="40" y="40"/>
                    </a:cubicBezTo>
                    <a:cubicBezTo>
                      <a:pt x="39" y="40"/>
                      <a:pt x="39" y="40"/>
                      <a:pt x="38" y="40"/>
                    </a:cubicBezTo>
                    <a:cubicBezTo>
                      <a:pt x="36" y="40"/>
                      <a:pt x="35" y="41"/>
                      <a:pt x="35" y="4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9" y="61"/>
                      <a:pt x="40" y="60"/>
                    </a:cubicBezTo>
                    <a:cubicBezTo>
                      <a:pt x="41" y="60"/>
                      <a:pt x="41" y="60"/>
                      <a:pt x="42" y="60"/>
                    </a:cubicBezTo>
                    <a:cubicBezTo>
                      <a:pt x="42" y="63"/>
                      <a:pt x="43" y="66"/>
                      <a:pt x="43" y="69"/>
                    </a:cubicBezTo>
                    <a:cubicBezTo>
                      <a:pt x="43" y="72"/>
                      <a:pt x="46" y="75"/>
                      <a:pt x="49" y="77"/>
                    </a:cubicBezTo>
                    <a:cubicBezTo>
                      <a:pt x="49" y="81"/>
                      <a:pt x="50" y="84"/>
                      <a:pt x="50" y="88"/>
                    </a:cubicBezTo>
                    <a:cubicBezTo>
                      <a:pt x="36" y="89"/>
                      <a:pt x="21" y="93"/>
                      <a:pt x="8" y="100"/>
                    </a:cubicBezTo>
                    <a:cubicBezTo>
                      <a:pt x="3" y="102"/>
                      <a:pt x="0" y="108"/>
                      <a:pt x="1" y="113"/>
                    </a:cubicBezTo>
                    <a:cubicBezTo>
                      <a:pt x="1" y="118"/>
                      <a:pt x="2" y="123"/>
                      <a:pt x="2" y="129"/>
                    </a:cubicBezTo>
                    <a:cubicBezTo>
                      <a:pt x="3" y="133"/>
                      <a:pt x="7" y="138"/>
                      <a:pt x="11" y="139"/>
                    </a:cubicBezTo>
                    <a:cubicBezTo>
                      <a:pt x="48" y="145"/>
                      <a:pt x="86" y="145"/>
                      <a:pt x="123" y="139"/>
                    </a:cubicBezTo>
                    <a:cubicBezTo>
                      <a:pt x="127" y="138"/>
                      <a:pt x="131" y="133"/>
                      <a:pt x="132" y="129"/>
                    </a:cubicBezTo>
                    <a:cubicBezTo>
                      <a:pt x="132" y="123"/>
                      <a:pt x="133" y="118"/>
                      <a:pt x="133" y="113"/>
                    </a:cubicBezTo>
                    <a:cubicBezTo>
                      <a:pt x="134" y="108"/>
                      <a:pt x="131" y="102"/>
                      <a:pt x="126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8" tIns="60954" rIns="121908" bIns="60954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sp>
        <p:nvSpPr>
          <p:cNvPr id="10" name="灯片编号占位符 9"/>
          <p:cNvSpPr>
            <a:spLocks noGrp="1"/>
          </p:cNvSpPr>
          <p:nvPr>
            <p:ph type="sldNum" sz="quarter" idx="4294967295"/>
          </p:nvPr>
        </p:nvSpPr>
        <p:spPr>
          <a:xfrm>
            <a:off x="9491980" y="6337935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48030" y="1766570"/>
            <a:ext cx="4318000" cy="4145280"/>
            <a:chOff x="1178" y="2782"/>
            <a:chExt cx="6800" cy="6528"/>
          </a:xfrm>
        </p:grpSpPr>
        <p:grpSp>
          <p:nvGrpSpPr>
            <p:cNvPr id="19" name="组合 18"/>
            <p:cNvGrpSpPr/>
            <p:nvPr/>
          </p:nvGrpSpPr>
          <p:grpSpPr>
            <a:xfrm>
              <a:off x="1178" y="9190"/>
              <a:ext cx="6801" cy="120"/>
              <a:chOff x="1646" y="8836"/>
              <a:chExt cx="6997" cy="9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46" y="8836"/>
                <a:ext cx="2354" cy="95"/>
              </a:xfrm>
              <a:prstGeom prst="rect">
                <a:avLst/>
              </a:prstGeom>
              <a:solidFill>
                <a:srgbClr val="172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000" y="8836"/>
                <a:ext cx="2354" cy="9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89" y="8836"/>
                <a:ext cx="2354" cy="95"/>
              </a:xfrm>
              <a:prstGeom prst="rect">
                <a:avLst/>
              </a:prstGeom>
              <a:solidFill>
                <a:srgbClr val="172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78" y="2782"/>
              <a:ext cx="6801" cy="120"/>
              <a:chOff x="1646" y="8836"/>
              <a:chExt cx="6997" cy="94"/>
            </a:xfrm>
          </p:grpSpPr>
          <p:sp>
            <p:nvSpPr>
              <p:cNvPr id="17" name="Rectangle 45"/>
              <p:cNvSpPr/>
              <p:nvPr/>
            </p:nvSpPr>
            <p:spPr>
              <a:xfrm>
                <a:off x="1646" y="8836"/>
                <a:ext cx="2354" cy="95"/>
              </a:xfrm>
              <a:prstGeom prst="rect">
                <a:avLst/>
              </a:prstGeom>
              <a:solidFill>
                <a:srgbClr val="172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8" name="Rectangle 46"/>
              <p:cNvSpPr/>
              <p:nvPr/>
            </p:nvSpPr>
            <p:spPr>
              <a:xfrm>
                <a:off x="4000" y="8836"/>
                <a:ext cx="2354" cy="9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20" name="Rectangle 47"/>
              <p:cNvSpPr/>
              <p:nvPr/>
            </p:nvSpPr>
            <p:spPr>
              <a:xfrm>
                <a:off x="6289" y="8836"/>
                <a:ext cx="2354" cy="95"/>
              </a:xfrm>
              <a:prstGeom prst="rect">
                <a:avLst/>
              </a:prstGeom>
              <a:solidFill>
                <a:srgbClr val="172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pic>
          <p:nvPicPr>
            <p:cNvPr id="4" name="图片 3" descr="fc4a2934badfe0aa5962bd496903615"/>
            <p:cNvPicPr>
              <a:picLocks noChangeAspect="1"/>
            </p:cNvPicPr>
            <p:nvPr/>
          </p:nvPicPr>
          <p:blipFill>
            <a:blip r:embed="rId1"/>
            <a:srcRect b="-148"/>
            <a:stretch>
              <a:fillRect/>
            </a:stretch>
          </p:blipFill>
          <p:spPr>
            <a:xfrm>
              <a:off x="1178" y="2963"/>
              <a:ext cx="6801" cy="610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964555" y="2959100"/>
            <a:ext cx="5598160" cy="1338580"/>
            <a:chOff x="9393" y="4660"/>
            <a:chExt cx="8816" cy="2108"/>
          </a:xfrm>
        </p:grpSpPr>
        <p:sp>
          <p:nvSpPr>
            <p:cNvPr id="29" name="TextBox 28"/>
            <p:cNvSpPr txBox="1"/>
            <p:nvPr/>
          </p:nvSpPr>
          <p:spPr>
            <a:xfrm>
              <a:off x="10027" y="4689"/>
              <a:ext cx="1608" cy="43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rgbClr val="0066CC"/>
                  </a:solidFill>
                  <a:latin typeface="+mn-ea"/>
                </a:rPr>
                <a:t>主营业务</a:t>
              </a:r>
              <a:endParaRPr lang="zh-CN" altLang="en-US" b="1" dirty="0">
                <a:solidFill>
                  <a:srgbClr val="0066CC"/>
                </a:solidFill>
                <a:latin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452" y="4660"/>
              <a:ext cx="492" cy="492"/>
              <a:chOff x="10149" y="4719"/>
              <a:chExt cx="712" cy="712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149" y="4719"/>
                <a:ext cx="713" cy="713"/>
              </a:xfrm>
              <a:prstGeom prst="ellipse">
                <a:avLst/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00" dirty="0">
                  <a:latin typeface="+mn-ea"/>
                </a:endParaRPr>
              </a:p>
            </p:txBody>
          </p:sp>
          <p:sp>
            <p:nvSpPr>
              <p:cNvPr id="11" name="agreement_126444"/>
              <p:cNvSpPr/>
              <p:nvPr/>
            </p:nvSpPr>
            <p:spPr>
              <a:xfrm>
                <a:off x="10295" y="4878"/>
                <a:ext cx="444" cy="395"/>
              </a:xfrm>
              <a:custGeom>
                <a:avLst/>
                <a:gdLst>
                  <a:gd name="T0" fmla="*/ 5423 w 6499"/>
                  <a:gd name="T1" fmla="*/ 940 h 5766"/>
                  <a:gd name="T2" fmla="*/ 6499 w 6499"/>
                  <a:gd name="T3" fmla="*/ 7 h 5766"/>
                  <a:gd name="T4" fmla="*/ 4987 w 6499"/>
                  <a:gd name="T5" fmla="*/ 792 h 5766"/>
                  <a:gd name="T6" fmla="*/ 3216 w 6499"/>
                  <a:gd name="T7" fmla="*/ 716 h 5766"/>
                  <a:gd name="T8" fmla="*/ 1453 w 6499"/>
                  <a:gd name="T9" fmla="*/ 667 h 5766"/>
                  <a:gd name="T10" fmla="*/ 0 w 6499"/>
                  <a:gd name="T11" fmla="*/ 2664 h 5766"/>
                  <a:gd name="T12" fmla="*/ 661 w 6499"/>
                  <a:gd name="T13" fmla="*/ 3284 h 5766"/>
                  <a:gd name="T14" fmla="*/ 448 w 6499"/>
                  <a:gd name="T15" fmla="*/ 4071 h 5766"/>
                  <a:gd name="T16" fmla="*/ 844 w 6499"/>
                  <a:gd name="T17" fmla="*/ 4279 h 5766"/>
                  <a:gd name="T18" fmla="*/ 1080 w 6499"/>
                  <a:gd name="T19" fmla="*/ 4576 h 5766"/>
                  <a:gd name="T20" fmla="*/ 1583 w 6499"/>
                  <a:gd name="T21" fmla="*/ 4775 h 5766"/>
                  <a:gd name="T22" fmla="*/ 2017 w 6499"/>
                  <a:gd name="T23" fmla="*/ 5327 h 5766"/>
                  <a:gd name="T24" fmla="*/ 2405 w 6499"/>
                  <a:gd name="T25" fmla="*/ 5234 h 5766"/>
                  <a:gd name="T26" fmla="*/ 2535 w 6499"/>
                  <a:gd name="T27" fmla="*/ 5395 h 5766"/>
                  <a:gd name="T28" fmla="*/ 2876 w 6499"/>
                  <a:gd name="T29" fmla="*/ 5576 h 5766"/>
                  <a:gd name="T30" fmla="*/ 3165 w 6499"/>
                  <a:gd name="T31" fmla="*/ 5494 h 5766"/>
                  <a:gd name="T32" fmla="*/ 3701 w 6499"/>
                  <a:gd name="T33" fmla="*/ 5660 h 5766"/>
                  <a:gd name="T34" fmla="*/ 3832 w 6499"/>
                  <a:gd name="T35" fmla="*/ 5267 h 5766"/>
                  <a:gd name="T36" fmla="*/ 4495 w 6499"/>
                  <a:gd name="T37" fmla="*/ 4970 h 5766"/>
                  <a:gd name="T38" fmla="*/ 4988 w 6499"/>
                  <a:gd name="T39" fmla="*/ 5020 h 5766"/>
                  <a:gd name="T40" fmla="*/ 5597 w 6499"/>
                  <a:gd name="T41" fmla="*/ 4588 h 5766"/>
                  <a:gd name="T42" fmla="*/ 5503 w 6499"/>
                  <a:gd name="T43" fmla="*/ 3760 h 5766"/>
                  <a:gd name="T44" fmla="*/ 6296 w 6499"/>
                  <a:gd name="T45" fmla="*/ 2963 h 5766"/>
                  <a:gd name="T46" fmla="*/ 6499 w 6499"/>
                  <a:gd name="T47" fmla="*/ 2528 h 5766"/>
                  <a:gd name="T48" fmla="*/ 5795 w 6499"/>
                  <a:gd name="T49" fmla="*/ 3035 h 5766"/>
                  <a:gd name="T50" fmla="*/ 4857 w 6499"/>
                  <a:gd name="T51" fmla="*/ 3514 h 5766"/>
                  <a:gd name="T52" fmla="*/ 4769 w 6499"/>
                  <a:gd name="T53" fmla="*/ 4088 h 5766"/>
                  <a:gd name="T54" fmla="*/ 4331 w 6499"/>
                  <a:gd name="T55" fmla="*/ 4082 h 5766"/>
                  <a:gd name="T56" fmla="*/ 4173 w 6499"/>
                  <a:gd name="T57" fmla="*/ 4456 h 5766"/>
                  <a:gd name="T58" fmla="*/ 3747 w 6499"/>
                  <a:gd name="T59" fmla="*/ 4507 h 5766"/>
                  <a:gd name="T60" fmla="*/ 3473 w 6499"/>
                  <a:gd name="T61" fmla="*/ 4915 h 5766"/>
                  <a:gd name="T62" fmla="*/ 3065 w 6499"/>
                  <a:gd name="T63" fmla="*/ 5251 h 5766"/>
                  <a:gd name="T64" fmla="*/ 2867 w 6499"/>
                  <a:gd name="T65" fmla="*/ 5322 h 5766"/>
                  <a:gd name="T66" fmla="*/ 2707 w 6499"/>
                  <a:gd name="T67" fmla="*/ 5102 h 5766"/>
                  <a:gd name="T68" fmla="*/ 3423 w 6499"/>
                  <a:gd name="T69" fmla="*/ 4496 h 5766"/>
                  <a:gd name="T70" fmla="*/ 3345 w 6499"/>
                  <a:gd name="T71" fmla="*/ 4266 h 5766"/>
                  <a:gd name="T72" fmla="*/ 2255 w 6499"/>
                  <a:gd name="T73" fmla="*/ 5022 h 5766"/>
                  <a:gd name="T74" fmla="*/ 1884 w 6499"/>
                  <a:gd name="T75" fmla="*/ 4962 h 5766"/>
                  <a:gd name="T76" fmla="*/ 3155 w 6499"/>
                  <a:gd name="T77" fmla="*/ 3735 h 5766"/>
                  <a:gd name="T78" fmla="*/ 3075 w 6499"/>
                  <a:gd name="T79" fmla="*/ 3503 h 5766"/>
                  <a:gd name="T80" fmla="*/ 1791 w 6499"/>
                  <a:gd name="T81" fmla="*/ 4404 h 5766"/>
                  <a:gd name="T82" fmla="*/ 1285 w 6499"/>
                  <a:gd name="T83" fmla="*/ 4435 h 5766"/>
                  <a:gd name="T84" fmla="*/ 1439 w 6499"/>
                  <a:gd name="T85" fmla="*/ 4004 h 5766"/>
                  <a:gd name="T86" fmla="*/ 2809 w 6499"/>
                  <a:gd name="T87" fmla="*/ 3011 h 5766"/>
                  <a:gd name="T88" fmla="*/ 2612 w 6499"/>
                  <a:gd name="T89" fmla="*/ 2895 h 5766"/>
                  <a:gd name="T90" fmla="*/ 1167 w 6499"/>
                  <a:gd name="T91" fmla="*/ 3884 h 5766"/>
                  <a:gd name="T92" fmla="*/ 668 w 6499"/>
                  <a:gd name="T93" fmla="*/ 3923 h 5766"/>
                  <a:gd name="T94" fmla="*/ 3388 w 6499"/>
                  <a:gd name="T95" fmla="*/ 1602 h 5766"/>
                  <a:gd name="T96" fmla="*/ 4543 w 6499"/>
                  <a:gd name="T97" fmla="*/ 2706 h 5766"/>
                  <a:gd name="T98" fmla="*/ 4492 w 6499"/>
                  <a:gd name="T99" fmla="*/ 1496 h 5766"/>
                  <a:gd name="T100" fmla="*/ 4777 w 6499"/>
                  <a:gd name="T101" fmla="*/ 1048 h 5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99" h="5766">
                    <a:moveTo>
                      <a:pt x="5048" y="1043"/>
                    </a:moveTo>
                    <a:cubicBezTo>
                      <a:pt x="5180" y="1043"/>
                      <a:pt x="5309" y="1008"/>
                      <a:pt x="5423" y="940"/>
                    </a:cubicBezTo>
                    <a:lnTo>
                      <a:pt x="6499" y="304"/>
                    </a:lnTo>
                    <a:lnTo>
                      <a:pt x="6499" y="7"/>
                    </a:lnTo>
                    <a:lnTo>
                      <a:pt x="5288" y="712"/>
                    </a:lnTo>
                    <a:cubicBezTo>
                      <a:pt x="5196" y="766"/>
                      <a:pt x="5092" y="794"/>
                      <a:pt x="4987" y="792"/>
                    </a:cubicBezTo>
                    <a:lnTo>
                      <a:pt x="3384" y="774"/>
                    </a:lnTo>
                    <a:cubicBezTo>
                      <a:pt x="3304" y="744"/>
                      <a:pt x="3240" y="726"/>
                      <a:pt x="3216" y="716"/>
                    </a:cubicBezTo>
                    <a:cubicBezTo>
                      <a:pt x="2715" y="604"/>
                      <a:pt x="2323" y="648"/>
                      <a:pt x="2056" y="720"/>
                    </a:cubicBezTo>
                    <a:cubicBezTo>
                      <a:pt x="1856" y="774"/>
                      <a:pt x="1643" y="754"/>
                      <a:pt x="1453" y="667"/>
                    </a:cubicBezTo>
                    <a:lnTo>
                      <a:pt x="0" y="0"/>
                    </a:lnTo>
                    <a:lnTo>
                      <a:pt x="0" y="2664"/>
                    </a:lnTo>
                    <a:lnTo>
                      <a:pt x="151" y="2747"/>
                    </a:lnTo>
                    <a:cubicBezTo>
                      <a:pt x="373" y="2868"/>
                      <a:pt x="551" y="3056"/>
                      <a:pt x="661" y="3284"/>
                    </a:cubicBezTo>
                    <a:lnTo>
                      <a:pt x="576" y="3354"/>
                    </a:lnTo>
                    <a:cubicBezTo>
                      <a:pt x="347" y="3520"/>
                      <a:pt x="297" y="3843"/>
                      <a:pt x="448" y="4071"/>
                    </a:cubicBezTo>
                    <a:cubicBezTo>
                      <a:pt x="532" y="4182"/>
                      <a:pt x="651" y="4252"/>
                      <a:pt x="787" y="4276"/>
                    </a:cubicBezTo>
                    <a:cubicBezTo>
                      <a:pt x="803" y="4278"/>
                      <a:pt x="827" y="4279"/>
                      <a:pt x="844" y="4279"/>
                    </a:cubicBezTo>
                    <a:cubicBezTo>
                      <a:pt x="893" y="4282"/>
                      <a:pt x="941" y="4276"/>
                      <a:pt x="983" y="4270"/>
                    </a:cubicBezTo>
                    <a:cubicBezTo>
                      <a:pt x="985" y="4384"/>
                      <a:pt x="1012" y="4483"/>
                      <a:pt x="1080" y="4576"/>
                    </a:cubicBezTo>
                    <a:cubicBezTo>
                      <a:pt x="1171" y="4703"/>
                      <a:pt x="1315" y="4760"/>
                      <a:pt x="1469" y="4768"/>
                    </a:cubicBezTo>
                    <a:cubicBezTo>
                      <a:pt x="1509" y="4771"/>
                      <a:pt x="1551" y="4772"/>
                      <a:pt x="1583" y="4775"/>
                    </a:cubicBezTo>
                    <a:cubicBezTo>
                      <a:pt x="1568" y="4896"/>
                      <a:pt x="1603" y="5020"/>
                      <a:pt x="1679" y="5122"/>
                    </a:cubicBezTo>
                    <a:cubicBezTo>
                      <a:pt x="1763" y="5232"/>
                      <a:pt x="1881" y="5303"/>
                      <a:pt x="2017" y="5327"/>
                    </a:cubicBezTo>
                    <a:cubicBezTo>
                      <a:pt x="2033" y="5328"/>
                      <a:pt x="2057" y="5330"/>
                      <a:pt x="2075" y="5330"/>
                    </a:cubicBezTo>
                    <a:cubicBezTo>
                      <a:pt x="2196" y="5336"/>
                      <a:pt x="2312" y="5302"/>
                      <a:pt x="2405" y="5234"/>
                    </a:cubicBezTo>
                    <a:lnTo>
                      <a:pt x="2456" y="5195"/>
                    </a:lnTo>
                    <a:cubicBezTo>
                      <a:pt x="2468" y="5268"/>
                      <a:pt x="2489" y="5335"/>
                      <a:pt x="2535" y="5395"/>
                    </a:cubicBezTo>
                    <a:cubicBezTo>
                      <a:pt x="2603" y="5488"/>
                      <a:pt x="2705" y="5551"/>
                      <a:pt x="2827" y="5574"/>
                    </a:cubicBezTo>
                    <a:cubicBezTo>
                      <a:pt x="2843" y="5575"/>
                      <a:pt x="2859" y="5575"/>
                      <a:pt x="2876" y="5576"/>
                    </a:cubicBezTo>
                    <a:cubicBezTo>
                      <a:pt x="2973" y="5582"/>
                      <a:pt x="3072" y="5554"/>
                      <a:pt x="3157" y="5494"/>
                    </a:cubicBezTo>
                    <a:lnTo>
                      <a:pt x="3165" y="5494"/>
                    </a:lnTo>
                    <a:lnTo>
                      <a:pt x="3225" y="5578"/>
                    </a:lnTo>
                    <a:cubicBezTo>
                      <a:pt x="3331" y="5730"/>
                      <a:pt x="3549" y="5766"/>
                      <a:pt x="3701" y="5660"/>
                    </a:cubicBezTo>
                    <a:cubicBezTo>
                      <a:pt x="3828" y="5570"/>
                      <a:pt x="3879" y="5392"/>
                      <a:pt x="3821" y="5251"/>
                    </a:cubicBezTo>
                    <a:lnTo>
                      <a:pt x="3832" y="5267"/>
                    </a:lnTo>
                    <a:cubicBezTo>
                      <a:pt x="3932" y="5415"/>
                      <a:pt x="4121" y="5479"/>
                      <a:pt x="4287" y="5411"/>
                    </a:cubicBezTo>
                    <a:cubicBezTo>
                      <a:pt x="4469" y="5336"/>
                      <a:pt x="4543" y="5139"/>
                      <a:pt x="4495" y="4970"/>
                    </a:cubicBezTo>
                    <a:cubicBezTo>
                      <a:pt x="4617" y="5107"/>
                      <a:pt x="4828" y="5134"/>
                      <a:pt x="4980" y="5028"/>
                    </a:cubicBezTo>
                    <a:lnTo>
                      <a:pt x="4988" y="5020"/>
                    </a:lnTo>
                    <a:cubicBezTo>
                      <a:pt x="5140" y="4915"/>
                      <a:pt x="5184" y="4714"/>
                      <a:pt x="5103" y="4554"/>
                    </a:cubicBezTo>
                    <a:cubicBezTo>
                      <a:pt x="5235" y="4675"/>
                      <a:pt x="5445" y="4694"/>
                      <a:pt x="5597" y="4588"/>
                    </a:cubicBezTo>
                    <a:cubicBezTo>
                      <a:pt x="5775" y="4459"/>
                      <a:pt x="5821" y="4210"/>
                      <a:pt x="5692" y="4031"/>
                    </a:cubicBezTo>
                    <a:lnTo>
                      <a:pt x="5503" y="3760"/>
                    </a:lnTo>
                    <a:lnTo>
                      <a:pt x="5915" y="3280"/>
                    </a:lnTo>
                    <a:cubicBezTo>
                      <a:pt x="6023" y="3154"/>
                      <a:pt x="6152" y="3047"/>
                      <a:pt x="6296" y="2963"/>
                    </a:cubicBezTo>
                    <a:lnTo>
                      <a:pt x="6499" y="2846"/>
                    </a:lnTo>
                    <a:lnTo>
                      <a:pt x="6499" y="2528"/>
                    </a:lnTo>
                    <a:lnTo>
                      <a:pt x="6219" y="2687"/>
                    </a:lnTo>
                    <a:cubicBezTo>
                      <a:pt x="6059" y="2778"/>
                      <a:pt x="5915" y="2895"/>
                      <a:pt x="5795" y="3035"/>
                    </a:cubicBezTo>
                    <a:lnTo>
                      <a:pt x="5352" y="3548"/>
                    </a:lnTo>
                    <a:cubicBezTo>
                      <a:pt x="5220" y="3427"/>
                      <a:pt x="5009" y="3408"/>
                      <a:pt x="4857" y="3514"/>
                    </a:cubicBezTo>
                    <a:cubicBezTo>
                      <a:pt x="4680" y="3643"/>
                      <a:pt x="4633" y="3892"/>
                      <a:pt x="4763" y="4071"/>
                    </a:cubicBezTo>
                    <a:lnTo>
                      <a:pt x="4769" y="4088"/>
                    </a:lnTo>
                    <a:lnTo>
                      <a:pt x="4761" y="4088"/>
                    </a:lnTo>
                    <a:cubicBezTo>
                      <a:pt x="4636" y="4000"/>
                      <a:pt x="4465" y="3991"/>
                      <a:pt x="4331" y="4082"/>
                    </a:cubicBezTo>
                    <a:lnTo>
                      <a:pt x="4323" y="4090"/>
                    </a:lnTo>
                    <a:cubicBezTo>
                      <a:pt x="4204" y="4172"/>
                      <a:pt x="4148" y="4316"/>
                      <a:pt x="4173" y="4456"/>
                    </a:cubicBezTo>
                    <a:lnTo>
                      <a:pt x="4131" y="4487"/>
                    </a:lnTo>
                    <a:cubicBezTo>
                      <a:pt x="4012" y="4424"/>
                      <a:pt x="3865" y="4424"/>
                      <a:pt x="3747" y="4507"/>
                    </a:cubicBezTo>
                    <a:cubicBezTo>
                      <a:pt x="3637" y="4583"/>
                      <a:pt x="3581" y="4718"/>
                      <a:pt x="3591" y="4840"/>
                    </a:cubicBezTo>
                    <a:lnTo>
                      <a:pt x="3473" y="4915"/>
                    </a:lnTo>
                    <a:cubicBezTo>
                      <a:pt x="3385" y="4894"/>
                      <a:pt x="3287" y="4914"/>
                      <a:pt x="3211" y="4966"/>
                    </a:cubicBezTo>
                    <a:cubicBezTo>
                      <a:pt x="3117" y="5034"/>
                      <a:pt x="3063" y="5146"/>
                      <a:pt x="3065" y="5251"/>
                    </a:cubicBezTo>
                    <a:lnTo>
                      <a:pt x="3007" y="5288"/>
                    </a:lnTo>
                    <a:cubicBezTo>
                      <a:pt x="2972" y="5319"/>
                      <a:pt x="2915" y="5332"/>
                      <a:pt x="2867" y="5322"/>
                    </a:cubicBezTo>
                    <a:cubicBezTo>
                      <a:pt x="2819" y="5311"/>
                      <a:pt x="2771" y="5284"/>
                      <a:pt x="2740" y="5242"/>
                    </a:cubicBezTo>
                    <a:cubicBezTo>
                      <a:pt x="2709" y="5207"/>
                      <a:pt x="2696" y="5150"/>
                      <a:pt x="2707" y="5102"/>
                    </a:cubicBezTo>
                    <a:cubicBezTo>
                      <a:pt x="2717" y="5054"/>
                      <a:pt x="2744" y="5006"/>
                      <a:pt x="2787" y="4975"/>
                    </a:cubicBezTo>
                    <a:lnTo>
                      <a:pt x="3423" y="4496"/>
                    </a:lnTo>
                    <a:cubicBezTo>
                      <a:pt x="3456" y="4474"/>
                      <a:pt x="3475" y="4442"/>
                      <a:pt x="3476" y="4402"/>
                    </a:cubicBezTo>
                    <a:cubicBezTo>
                      <a:pt x="3480" y="4328"/>
                      <a:pt x="3417" y="4266"/>
                      <a:pt x="3345" y="4266"/>
                    </a:cubicBezTo>
                    <a:cubicBezTo>
                      <a:pt x="3317" y="4266"/>
                      <a:pt x="3295" y="4272"/>
                      <a:pt x="3271" y="4286"/>
                    </a:cubicBezTo>
                    <a:lnTo>
                      <a:pt x="2255" y="5022"/>
                    </a:lnTo>
                    <a:cubicBezTo>
                      <a:pt x="2196" y="5059"/>
                      <a:pt x="2129" y="5080"/>
                      <a:pt x="2057" y="5068"/>
                    </a:cubicBezTo>
                    <a:cubicBezTo>
                      <a:pt x="1985" y="5056"/>
                      <a:pt x="1921" y="5020"/>
                      <a:pt x="1884" y="4962"/>
                    </a:cubicBezTo>
                    <a:cubicBezTo>
                      <a:pt x="1800" y="4851"/>
                      <a:pt x="1825" y="4682"/>
                      <a:pt x="1944" y="4599"/>
                    </a:cubicBezTo>
                    <a:lnTo>
                      <a:pt x="3155" y="3735"/>
                    </a:lnTo>
                    <a:cubicBezTo>
                      <a:pt x="3181" y="3711"/>
                      <a:pt x="3200" y="3678"/>
                      <a:pt x="3200" y="3634"/>
                    </a:cubicBezTo>
                    <a:cubicBezTo>
                      <a:pt x="3201" y="3564"/>
                      <a:pt x="3144" y="3506"/>
                      <a:pt x="3075" y="3503"/>
                    </a:cubicBezTo>
                    <a:cubicBezTo>
                      <a:pt x="3035" y="3502"/>
                      <a:pt x="3003" y="3516"/>
                      <a:pt x="2976" y="3547"/>
                    </a:cubicBezTo>
                    <a:lnTo>
                      <a:pt x="1791" y="4404"/>
                    </a:lnTo>
                    <a:cubicBezTo>
                      <a:pt x="1757" y="4419"/>
                      <a:pt x="1740" y="4443"/>
                      <a:pt x="1715" y="4466"/>
                    </a:cubicBezTo>
                    <a:cubicBezTo>
                      <a:pt x="1572" y="4556"/>
                      <a:pt x="1361" y="4536"/>
                      <a:pt x="1285" y="4435"/>
                    </a:cubicBezTo>
                    <a:cubicBezTo>
                      <a:pt x="1209" y="4326"/>
                      <a:pt x="1225" y="4179"/>
                      <a:pt x="1320" y="4087"/>
                    </a:cubicBezTo>
                    <a:lnTo>
                      <a:pt x="1439" y="4004"/>
                    </a:lnTo>
                    <a:lnTo>
                      <a:pt x="2756" y="3106"/>
                    </a:lnTo>
                    <a:cubicBezTo>
                      <a:pt x="2789" y="3083"/>
                      <a:pt x="2808" y="3051"/>
                      <a:pt x="2809" y="3011"/>
                    </a:cubicBezTo>
                    <a:cubicBezTo>
                      <a:pt x="2812" y="2967"/>
                      <a:pt x="2791" y="2926"/>
                      <a:pt x="2755" y="2900"/>
                    </a:cubicBezTo>
                    <a:cubicBezTo>
                      <a:pt x="2708" y="2867"/>
                      <a:pt x="2661" y="2866"/>
                      <a:pt x="2612" y="2895"/>
                    </a:cubicBezTo>
                    <a:lnTo>
                      <a:pt x="1201" y="3854"/>
                    </a:lnTo>
                    <a:cubicBezTo>
                      <a:pt x="1192" y="3870"/>
                      <a:pt x="1176" y="3876"/>
                      <a:pt x="1167" y="3884"/>
                    </a:cubicBezTo>
                    <a:lnTo>
                      <a:pt x="1031" y="3983"/>
                    </a:lnTo>
                    <a:cubicBezTo>
                      <a:pt x="920" y="4067"/>
                      <a:pt x="751" y="4042"/>
                      <a:pt x="668" y="3923"/>
                    </a:cubicBezTo>
                    <a:cubicBezTo>
                      <a:pt x="584" y="3812"/>
                      <a:pt x="609" y="3643"/>
                      <a:pt x="728" y="3560"/>
                    </a:cubicBezTo>
                    <a:lnTo>
                      <a:pt x="3388" y="1602"/>
                    </a:lnTo>
                    <a:cubicBezTo>
                      <a:pt x="3601" y="1727"/>
                      <a:pt x="3759" y="1979"/>
                      <a:pt x="3759" y="1979"/>
                    </a:cubicBezTo>
                    <a:cubicBezTo>
                      <a:pt x="4020" y="2798"/>
                      <a:pt x="4345" y="2804"/>
                      <a:pt x="4543" y="2706"/>
                    </a:cubicBezTo>
                    <a:cubicBezTo>
                      <a:pt x="4645" y="2655"/>
                      <a:pt x="4692" y="2534"/>
                      <a:pt x="4656" y="2424"/>
                    </a:cubicBezTo>
                    <a:cubicBezTo>
                      <a:pt x="4552" y="2108"/>
                      <a:pt x="4492" y="1496"/>
                      <a:pt x="4492" y="1496"/>
                    </a:cubicBezTo>
                    <a:cubicBezTo>
                      <a:pt x="4419" y="1338"/>
                      <a:pt x="4184" y="1171"/>
                      <a:pt x="3923" y="1035"/>
                    </a:cubicBezTo>
                    <a:lnTo>
                      <a:pt x="4777" y="1048"/>
                    </a:lnTo>
                    <a:lnTo>
                      <a:pt x="5048" y="10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圆角矩形 11"/>
            <p:cNvSpPr/>
            <p:nvPr/>
          </p:nvSpPr>
          <p:spPr>
            <a:xfrm>
              <a:off x="9393" y="5242"/>
              <a:ext cx="8817" cy="152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27" y="5365"/>
              <a:ext cx="7507" cy="123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重点发展：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光学镜头及模组、触控显示产业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布局培育：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集成电路产业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defTabSz="1219200" fontAlgn="auto">
                <a:lnSpc>
                  <a:spcPct val="140000"/>
                </a:lnSpc>
                <a:spcBef>
                  <a:spcPts val="0"/>
                </a:spcBef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产品应用：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智能终端、智能汽车、智慧家庭和智慧城市等领域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64555" y="4373245"/>
            <a:ext cx="5598795" cy="1666875"/>
            <a:chOff x="9393" y="6887"/>
            <a:chExt cx="8817" cy="2625"/>
          </a:xfrm>
        </p:grpSpPr>
        <p:sp>
          <p:nvSpPr>
            <p:cNvPr id="34" name="TextBox 33"/>
            <p:cNvSpPr txBox="1"/>
            <p:nvPr/>
          </p:nvSpPr>
          <p:spPr>
            <a:xfrm>
              <a:off x="10027" y="6921"/>
              <a:ext cx="1956" cy="43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rgbClr val="17288B"/>
                  </a:solidFill>
                  <a:latin typeface="+mn-ea"/>
                </a:rPr>
                <a:t>核心竞争力</a:t>
              </a:r>
              <a:endParaRPr lang="zh-CN" altLang="en-US" b="1" dirty="0">
                <a:solidFill>
                  <a:srgbClr val="17288B"/>
                </a:solidFill>
                <a:latin typeface="+mn-ea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455" y="6887"/>
              <a:ext cx="501" cy="503"/>
              <a:chOff x="10149" y="6903"/>
              <a:chExt cx="720" cy="72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0149" y="6903"/>
                <a:ext cx="720" cy="722"/>
              </a:xfrm>
              <a:prstGeom prst="ellipse">
                <a:avLst/>
              </a:prstGeom>
              <a:solidFill>
                <a:srgbClr val="172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300" dirty="0">
                  <a:latin typeface="+mn-ea"/>
                </a:endParaRPr>
              </a:p>
            </p:txBody>
          </p:sp>
          <p:sp>
            <p:nvSpPr>
              <p:cNvPr id="68" name="Freeform 86"/>
              <p:cNvSpPr>
                <a:spLocks noEditPoints="1"/>
              </p:cNvSpPr>
              <p:nvPr/>
            </p:nvSpPr>
            <p:spPr bwMode="auto">
              <a:xfrm>
                <a:off x="10305" y="7081"/>
                <a:ext cx="425" cy="367"/>
              </a:xfrm>
              <a:custGeom>
                <a:avLst/>
                <a:gdLst>
                  <a:gd name="T0" fmla="*/ 25 w 191"/>
                  <a:gd name="T1" fmla="*/ 89 h 159"/>
                  <a:gd name="T2" fmla="*/ 113 w 191"/>
                  <a:gd name="T3" fmla="*/ 89 h 159"/>
                  <a:gd name="T4" fmla="*/ 80 w 191"/>
                  <a:gd name="T5" fmla="*/ 20 h 159"/>
                  <a:gd name="T6" fmla="*/ 58 w 191"/>
                  <a:gd name="T7" fmla="*/ 33 h 159"/>
                  <a:gd name="T8" fmla="*/ 28 w 191"/>
                  <a:gd name="T9" fmla="*/ 33 h 159"/>
                  <a:gd name="T10" fmla="*/ 21 w 191"/>
                  <a:gd name="T11" fmla="*/ 57 h 159"/>
                  <a:gd name="T12" fmla="*/ 0 w 191"/>
                  <a:gd name="T13" fmla="*/ 79 h 159"/>
                  <a:gd name="T14" fmla="*/ 12 w 191"/>
                  <a:gd name="T15" fmla="*/ 100 h 159"/>
                  <a:gd name="T16" fmla="*/ 12 w 191"/>
                  <a:gd name="T17" fmla="*/ 131 h 159"/>
                  <a:gd name="T18" fmla="*/ 37 w 191"/>
                  <a:gd name="T19" fmla="*/ 137 h 159"/>
                  <a:gd name="T20" fmla="*/ 58 w 191"/>
                  <a:gd name="T21" fmla="*/ 159 h 159"/>
                  <a:gd name="T22" fmla="*/ 80 w 191"/>
                  <a:gd name="T23" fmla="*/ 146 h 159"/>
                  <a:gd name="T24" fmla="*/ 110 w 191"/>
                  <a:gd name="T25" fmla="*/ 146 h 159"/>
                  <a:gd name="T26" fmla="*/ 116 w 191"/>
                  <a:gd name="T27" fmla="*/ 122 h 159"/>
                  <a:gd name="T28" fmla="*/ 138 w 191"/>
                  <a:gd name="T29" fmla="*/ 100 h 159"/>
                  <a:gd name="T30" fmla="*/ 125 w 191"/>
                  <a:gd name="T31" fmla="*/ 79 h 159"/>
                  <a:gd name="T32" fmla="*/ 126 w 191"/>
                  <a:gd name="T33" fmla="*/ 48 h 159"/>
                  <a:gd name="T34" fmla="*/ 101 w 191"/>
                  <a:gd name="T35" fmla="*/ 42 h 159"/>
                  <a:gd name="T36" fmla="*/ 80 w 191"/>
                  <a:gd name="T37" fmla="*/ 20 h 159"/>
                  <a:gd name="T38" fmla="*/ 141 w 191"/>
                  <a:gd name="T39" fmla="*/ 34 h 159"/>
                  <a:gd name="T40" fmla="*/ 175 w 191"/>
                  <a:gd name="T41" fmla="*/ 34 h 159"/>
                  <a:gd name="T42" fmla="*/ 163 w 191"/>
                  <a:gd name="T43" fmla="*/ 0 h 159"/>
                  <a:gd name="T44" fmla="*/ 153 w 191"/>
                  <a:gd name="T45" fmla="*/ 7 h 159"/>
                  <a:gd name="T46" fmla="*/ 138 w 191"/>
                  <a:gd name="T47" fmla="*/ 7 h 159"/>
                  <a:gd name="T48" fmla="*/ 135 w 191"/>
                  <a:gd name="T49" fmla="*/ 18 h 159"/>
                  <a:gd name="T50" fmla="*/ 125 w 191"/>
                  <a:gd name="T51" fmla="*/ 29 h 159"/>
                  <a:gd name="T52" fmla="*/ 131 w 191"/>
                  <a:gd name="T53" fmla="*/ 39 h 159"/>
                  <a:gd name="T54" fmla="*/ 131 w 191"/>
                  <a:gd name="T55" fmla="*/ 54 h 159"/>
                  <a:gd name="T56" fmla="*/ 143 w 191"/>
                  <a:gd name="T57" fmla="*/ 57 h 159"/>
                  <a:gd name="T58" fmla="*/ 153 w 191"/>
                  <a:gd name="T59" fmla="*/ 67 h 159"/>
                  <a:gd name="T60" fmla="*/ 163 w 191"/>
                  <a:gd name="T61" fmla="*/ 61 h 159"/>
                  <a:gd name="T62" fmla="*/ 178 w 191"/>
                  <a:gd name="T63" fmla="*/ 61 h 159"/>
                  <a:gd name="T64" fmla="*/ 181 w 191"/>
                  <a:gd name="T65" fmla="*/ 49 h 159"/>
                  <a:gd name="T66" fmla="*/ 191 w 191"/>
                  <a:gd name="T67" fmla="*/ 39 h 159"/>
                  <a:gd name="T68" fmla="*/ 185 w 191"/>
                  <a:gd name="T69" fmla="*/ 29 h 159"/>
                  <a:gd name="T70" fmla="*/ 185 w 191"/>
                  <a:gd name="T71" fmla="*/ 14 h 159"/>
                  <a:gd name="T72" fmla="*/ 174 w 191"/>
                  <a:gd name="T73" fmla="*/ 11 h 159"/>
                  <a:gd name="T74" fmla="*/ 163 w 191"/>
                  <a:gd name="T75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1" h="159">
                    <a:moveTo>
                      <a:pt x="69" y="133"/>
                    </a:moveTo>
                    <a:cubicBezTo>
                      <a:pt x="45" y="133"/>
                      <a:pt x="25" y="114"/>
                      <a:pt x="25" y="89"/>
                    </a:cubicBezTo>
                    <a:cubicBezTo>
                      <a:pt x="25" y="65"/>
                      <a:pt x="45" y="46"/>
                      <a:pt x="69" y="46"/>
                    </a:cubicBezTo>
                    <a:cubicBezTo>
                      <a:pt x="93" y="46"/>
                      <a:pt x="113" y="65"/>
                      <a:pt x="113" y="89"/>
                    </a:cubicBezTo>
                    <a:cubicBezTo>
                      <a:pt x="113" y="114"/>
                      <a:pt x="93" y="133"/>
                      <a:pt x="69" y="133"/>
                    </a:cubicBezTo>
                    <a:moveTo>
                      <a:pt x="80" y="20"/>
                    </a:move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0" y="35"/>
                      <a:pt x="43" y="38"/>
                      <a:pt x="37" y="42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7" y="64"/>
                      <a:pt x="14" y="71"/>
                      <a:pt x="12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4" y="108"/>
                      <a:pt x="17" y="115"/>
                      <a:pt x="21" y="122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43" y="141"/>
                      <a:pt x="50" y="144"/>
                      <a:pt x="58" y="146"/>
                    </a:cubicBezTo>
                    <a:cubicBezTo>
                      <a:pt x="58" y="159"/>
                      <a:pt x="58" y="159"/>
                      <a:pt x="58" y="159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80" y="146"/>
                      <a:pt x="80" y="146"/>
                      <a:pt x="80" y="146"/>
                    </a:cubicBezTo>
                    <a:cubicBezTo>
                      <a:pt x="87" y="144"/>
                      <a:pt x="95" y="141"/>
                      <a:pt x="101" y="137"/>
                    </a:cubicBezTo>
                    <a:cubicBezTo>
                      <a:pt x="110" y="146"/>
                      <a:pt x="110" y="146"/>
                      <a:pt x="110" y="146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21" y="115"/>
                      <a:pt x="124" y="108"/>
                      <a:pt x="125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25" y="79"/>
                      <a:pt x="125" y="79"/>
                      <a:pt x="125" y="79"/>
                    </a:cubicBezTo>
                    <a:cubicBezTo>
                      <a:pt x="124" y="71"/>
                      <a:pt x="121" y="64"/>
                      <a:pt x="116" y="57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5" y="38"/>
                      <a:pt x="87" y="35"/>
                      <a:pt x="80" y="33"/>
                    </a:cubicBezTo>
                    <a:cubicBezTo>
                      <a:pt x="80" y="20"/>
                      <a:pt x="80" y="20"/>
                      <a:pt x="80" y="20"/>
                    </a:cubicBezTo>
                    <a:moveTo>
                      <a:pt x="158" y="51"/>
                    </a:moveTo>
                    <a:cubicBezTo>
                      <a:pt x="149" y="51"/>
                      <a:pt x="141" y="43"/>
                      <a:pt x="141" y="34"/>
                    </a:cubicBezTo>
                    <a:cubicBezTo>
                      <a:pt x="141" y="24"/>
                      <a:pt x="149" y="17"/>
                      <a:pt x="158" y="17"/>
                    </a:cubicBezTo>
                    <a:cubicBezTo>
                      <a:pt x="168" y="17"/>
                      <a:pt x="175" y="24"/>
                      <a:pt x="175" y="34"/>
                    </a:cubicBezTo>
                    <a:cubicBezTo>
                      <a:pt x="175" y="43"/>
                      <a:pt x="168" y="51"/>
                      <a:pt x="158" y="51"/>
                    </a:cubicBezTo>
                    <a:moveTo>
                      <a:pt x="16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49" y="7"/>
                      <a:pt x="146" y="9"/>
                      <a:pt x="143" y="11"/>
                    </a:cubicBezTo>
                    <a:cubicBezTo>
                      <a:pt x="138" y="7"/>
                      <a:pt x="138" y="7"/>
                      <a:pt x="138" y="7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3" y="21"/>
                      <a:pt x="132" y="25"/>
                      <a:pt x="131" y="29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31" y="39"/>
                      <a:pt x="131" y="39"/>
                      <a:pt x="131" y="39"/>
                    </a:cubicBezTo>
                    <a:cubicBezTo>
                      <a:pt x="132" y="43"/>
                      <a:pt x="133" y="46"/>
                      <a:pt x="135" y="49"/>
                    </a:cubicBezTo>
                    <a:cubicBezTo>
                      <a:pt x="131" y="54"/>
                      <a:pt x="131" y="54"/>
                      <a:pt x="131" y="54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46" y="59"/>
                      <a:pt x="149" y="60"/>
                      <a:pt x="153" y="61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63" y="61"/>
                      <a:pt x="163" y="61"/>
                      <a:pt x="163" y="61"/>
                    </a:cubicBezTo>
                    <a:cubicBezTo>
                      <a:pt x="167" y="60"/>
                      <a:pt x="171" y="59"/>
                      <a:pt x="174" y="57"/>
                    </a:cubicBezTo>
                    <a:cubicBezTo>
                      <a:pt x="178" y="61"/>
                      <a:pt x="178" y="61"/>
                      <a:pt x="178" y="61"/>
                    </a:cubicBezTo>
                    <a:cubicBezTo>
                      <a:pt x="185" y="54"/>
                      <a:pt x="185" y="54"/>
                      <a:pt x="185" y="54"/>
                    </a:cubicBezTo>
                    <a:cubicBezTo>
                      <a:pt x="181" y="49"/>
                      <a:pt x="181" y="49"/>
                      <a:pt x="181" y="49"/>
                    </a:cubicBezTo>
                    <a:cubicBezTo>
                      <a:pt x="183" y="46"/>
                      <a:pt x="185" y="43"/>
                      <a:pt x="185" y="39"/>
                    </a:cubicBezTo>
                    <a:cubicBezTo>
                      <a:pt x="191" y="39"/>
                      <a:pt x="191" y="39"/>
                      <a:pt x="191" y="3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85" y="29"/>
                      <a:pt x="185" y="29"/>
                      <a:pt x="185" y="29"/>
                    </a:cubicBezTo>
                    <a:cubicBezTo>
                      <a:pt x="185" y="25"/>
                      <a:pt x="183" y="21"/>
                      <a:pt x="181" y="18"/>
                    </a:cubicBezTo>
                    <a:cubicBezTo>
                      <a:pt x="185" y="14"/>
                      <a:pt x="185" y="14"/>
                      <a:pt x="185" y="14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1" y="9"/>
                      <a:pt x="167" y="7"/>
                      <a:pt x="163" y="7"/>
                    </a:cubicBezTo>
                    <a:cubicBezTo>
                      <a:pt x="163" y="0"/>
                      <a:pt x="163" y="0"/>
                      <a:pt x="16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9393" y="7492"/>
              <a:ext cx="8817" cy="20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027" y="7647"/>
              <a:ext cx="7985" cy="183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产业产能：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具备年产高清广角镜头及手机镜头3亿颗、触控显示屏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                   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1.2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亿片的生产能力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研发中心：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南昌、上海、重庆、上饶、美国湾区、德国慕尼黑、韩国首尔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制造基地：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江西（南昌、抚州、万年、新干）、重庆、黄石、泸州、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                       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                   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印度、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郑州、常州、合肥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30250" y="1045210"/>
            <a:ext cx="3728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zh-CN" altLang="en-US" sz="2400" b="1" spc="100">
                <a:solidFill>
                  <a:srgbClr val="17288B"/>
                </a:solidFill>
                <a:uFillTx/>
                <a:latin typeface="+mj-lt"/>
                <a:ea typeface="+mj-ea"/>
                <a:cs typeface="+mj-lt"/>
                <a:sym typeface="微软雅黑" panose="020B0503020204020204" pitchFamily="34" charset="-122"/>
              </a:rPr>
              <a:t>集团简介</a:t>
            </a:r>
            <a:r>
              <a:rPr lang="zh-CN" altLang="en-US" sz="2000" b="1" spc="1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lt"/>
                <a:ea typeface="+mj-ea"/>
                <a:cs typeface="+mj-lt"/>
                <a:sym typeface="微软雅黑" panose="020B0503020204020204" pitchFamily="34" charset="-122"/>
              </a:rPr>
              <a:t>＞公司概况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0" y="110998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730250" y="1045210"/>
            <a:ext cx="3728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zh-CN" altLang="en-US" sz="2400" b="1" spc="100">
                <a:solidFill>
                  <a:srgbClr val="17288B"/>
                </a:solidFill>
                <a:uFillTx/>
                <a:latin typeface="+mj-lt"/>
                <a:ea typeface="+mj-ea"/>
                <a:cs typeface="+mj-lt"/>
                <a:sym typeface="微软雅黑" panose="020B0503020204020204" pitchFamily="34" charset="-122"/>
              </a:rPr>
              <a:t>集团简介</a:t>
            </a:r>
            <a:r>
              <a:rPr lang="zh-CN" altLang="en-US" sz="2000" b="1" spc="1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lt"/>
                <a:ea typeface="+mj-ea"/>
                <a:cs typeface="+mj-lt"/>
                <a:sym typeface="微软雅黑" panose="020B0503020204020204" pitchFamily="34" charset="-122"/>
              </a:rPr>
              <a:t>＞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关于我们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0" y="110998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294967295"/>
          </p:nvPr>
        </p:nvSpPr>
        <p:spPr>
          <a:xfrm>
            <a:off x="9491980" y="6299835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15160"/>
            <a:ext cx="12179300" cy="4326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30250" y="2011680"/>
            <a:ext cx="10669270" cy="3925570"/>
            <a:chOff x="1150" y="3168"/>
            <a:chExt cx="16802" cy="6182"/>
          </a:xfrm>
        </p:grpSpPr>
        <p:pic>
          <p:nvPicPr>
            <p:cNvPr id="5" name="图片 4" descr="C:\Users\Administrator\Desktop\微信图片_20210331113129.jpg微信图片_20210331113129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0156" y="3661"/>
              <a:ext cx="7796" cy="5197"/>
            </a:xfrm>
            <a:prstGeom prst="rect">
              <a:avLst/>
            </a:prstGeom>
          </p:spPr>
        </p:pic>
        <p:sp>
          <p:nvSpPr>
            <p:cNvPr id="46" name="Text Placeholder 32"/>
            <p:cNvSpPr txBox="1"/>
            <p:nvPr/>
          </p:nvSpPr>
          <p:spPr>
            <a:xfrm>
              <a:off x="1150" y="3168"/>
              <a:ext cx="8749" cy="6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100" spc="150">
                  <a:solidFill>
                    <a:schemeClr val="bg1"/>
                  </a:solidFill>
                  <a:cs typeface="Open Sans Light" panose="020B0306030504020204"/>
                </a:defRPr>
              </a:lvl1pPr>
            </a:lstStyle>
            <a:p>
              <a:pPr algn="just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联创电子科技股份有限公司成立于2006年， 2015年12月在深交所中小板借壳上市（证券代码：002036）。</a:t>
              </a:r>
              <a:endParaRPr lang="en-US" sz="1200" spc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just"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联创电子重点发展光学镜头及影像模组、触控显示器件等新型光学光电产业，投资和培育电声及芯片产业，公司产品广泛应用于智能终端、智能汽车、智慧家庭、智慧城市等领域。</a:t>
              </a:r>
              <a:endParaRPr lang="en-US" sz="1200" spc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just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r>
                <a:rPr lang="en-US" sz="120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十余年来，不断夯实产业基础，持续创新发展，陆续在江西、重庆、郑州、常州、黄石</a:t>
              </a:r>
              <a:r>
                <a:rPr lang="zh-CN" altLang="en-US" sz="12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、合肥</a:t>
              </a:r>
              <a:r>
                <a:rPr lang="en-US" sz="120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等地建立产业基地。拥有特斯拉、三星、京东方、华为、联想、中兴通讯、大疆</a:t>
              </a:r>
              <a:r>
                <a:rPr lang="zh-CN" altLang="en-US" sz="12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、vivo、深天马</a:t>
              </a:r>
              <a:r>
                <a:rPr lang="en-US" sz="12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等优质客户。在美国湾区、德国慕尼黑、韩国首尔、上海、深圳等地建立了研发运营中心，整合凝聚海内外顶尖研发人才；联合清华大学、四川大学等成立研究院和院士工作站，共同开展前沿技术的应用研究。</a:t>
              </a:r>
              <a:endParaRPr lang="en-US" sz="1200" spc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just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en-US" sz="120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联创电子秉承“联合共赢、创新发展”的</a:t>
              </a:r>
              <a:r>
                <a:rPr lang="zh-CN" sz="12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企业精神</a:t>
              </a:r>
              <a:r>
                <a:rPr lang="en-US" sz="12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lang="en-US" sz="120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做大做强具有高技术、高附加值的光学、光电核心产业，致力于把公司</a:t>
              </a:r>
              <a:r>
                <a:rPr lang="en-US" sz="1200" b="1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打造成为世界一流基业长青的光学光电企业</a:t>
              </a:r>
              <a:r>
                <a:rPr lang="en-US" sz="12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en-US" sz="1200" b="1" spc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0152" y="8989"/>
              <a:ext cx="7800" cy="120"/>
              <a:chOff x="1646" y="8836"/>
              <a:chExt cx="6997" cy="94"/>
            </a:xfrm>
          </p:grpSpPr>
          <p:sp>
            <p:nvSpPr>
              <p:cNvPr id="11" name="Rectangle 45"/>
              <p:cNvSpPr/>
              <p:nvPr/>
            </p:nvSpPr>
            <p:spPr>
              <a:xfrm>
                <a:off x="1646" y="8836"/>
                <a:ext cx="2354" cy="95"/>
              </a:xfrm>
              <a:prstGeom prst="rect">
                <a:avLst/>
              </a:prstGeom>
              <a:solidFill>
                <a:srgbClr val="172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000" y="8836"/>
                <a:ext cx="2354" cy="9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89" y="8836"/>
                <a:ext cx="2354" cy="95"/>
              </a:xfrm>
              <a:prstGeom prst="rect">
                <a:avLst/>
              </a:prstGeom>
              <a:solidFill>
                <a:srgbClr val="172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0152" y="3439"/>
              <a:ext cx="7800" cy="120"/>
              <a:chOff x="1646" y="8836"/>
              <a:chExt cx="6997" cy="94"/>
            </a:xfrm>
          </p:grpSpPr>
          <p:sp>
            <p:nvSpPr>
              <p:cNvPr id="17" name="Rectangle 45"/>
              <p:cNvSpPr/>
              <p:nvPr/>
            </p:nvSpPr>
            <p:spPr>
              <a:xfrm>
                <a:off x="1646" y="8836"/>
                <a:ext cx="2354" cy="95"/>
              </a:xfrm>
              <a:prstGeom prst="rect">
                <a:avLst/>
              </a:prstGeom>
              <a:solidFill>
                <a:srgbClr val="172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8" name="Rectangle 46"/>
              <p:cNvSpPr/>
              <p:nvPr/>
            </p:nvSpPr>
            <p:spPr>
              <a:xfrm>
                <a:off x="4000" y="8836"/>
                <a:ext cx="2354" cy="9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20" name="Rectangle 47"/>
              <p:cNvSpPr/>
              <p:nvPr/>
            </p:nvSpPr>
            <p:spPr>
              <a:xfrm>
                <a:off x="6289" y="8836"/>
                <a:ext cx="2354" cy="95"/>
              </a:xfrm>
              <a:prstGeom prst="rect">
                <a:avLst/>
              </a:prstGeom>
              <a:solidFill>
                <a:srgbClr val="172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世界地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1034415"/>
            <a:ext cx="11496040" cy="5384165"/>
          </a:xfrm>
          <a:prstGeom prst="rect">
            <a:avLst/>
          </a:prstGeom>
        </p:spPr>
      </p:pic>
      <p:pic>
        <p:nvPicPr>
          <p:cNvPr id="13" name="图片 12" descr="世界地图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06230" y="4417695"/>
            <a:ext cx="2289175" cy="1632585"/>
          </a:xfrm>
          <a:prstGeom prst="wedgeRoundRectCallout">
            <a:avLst>
              <a:gd name="adj1" fmla="val -41329"/>
              <a:gd name="adj2" fmla="val -97487"/>
              <a:gd name="adj3" fmla="val 16667"/>
            </a:avLst>
          </a:prstGeom>
          <a:ln>
            <a:solidFill>
              <a:srgbClr val="0070C0"/>
            </a:solidFill>
          </a:ln>
        </p:spPr>
      </p:pic>
      <p:sp>
        <p:nvSpPr>
          <p:cNvPr id="20" name="圆角矩形 19"/>
          <p:cNvSpPr/>
          <p:nvPr/>
        </p:nvSpPr>
        <p:spPr>
          <a:xfrm>
            <a:off x="1024890" y="4283710"/>
            <a:ext cx="8024495" cy="2030730"/>
          </a:xfrm>
          <a:prstGeom prst="roundRect">
            <a:avLst>
              <a:gd name="adj" fmla="val 15229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sym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63980" y="3169920"/>
            <a:ext cx="1141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sym typeface="+mn-ea"/>
              </a:rPr>
              <a:t> </a:t>
            </a:r>
            <a:r>
              <a:rPr lang="zh-CN" altLang="en-US" sz="1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sym typeface="+mn-ea"/>
              </a:rPr>
              <a:t>美国湾区</a:t>
            </a:r>
            <a:endParaRPr lang="zh-CN" altLang="en-US" sz="1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180455" y="2339340"/>
            <a:ext cx="1141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sym typeface="+mn-ea"/>
              </a:rPr>
              <a:t> </a:t>
            </a:r>
            <a:r>
              <a:rPr lang="zh-CN" altLang="en-US" sz="1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sym typeface="+mn-ea"/>
              </a:rPr>
              <a:t>德国慕尼黑</a:t>
            </a:r>
            <a:endParaRPr lang="zh-CN" altLang="en-US" sz="1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/>
              <a:sym typeface="+mn-ea"/>
            </a:endParaRPr>
          </a:p>
        </p:txBody>
      </p:sp>
      <p:sp>
        <p:nvSpPr>
          <p:cNvPr id="53" name="location_319941"/>
          <p:cNvSpPr/>
          <p:nvPr/>
        </p:nvSpPr>
        <p:spPr>
          <a:xfrm>
            <a:off x="6551295" y="2160905"/>
            <a:ext cx="216535" cy="216535"/>
          </a:xfrm>
          <a:custGeom>
            <a:avLst/>
            <a:gdLst>
              <a:gd name="connsiteX0" fmla="*/ 96718 w 607590"/>
              <a:gd name="connsiteY0" fmla="*/ 353867 h 606712"/>
              <a:gd name="connsiteX1" fmla="*/ 56131 w 607590"/>
              <a:gd name="connsiteY1" fmla="*/ 556143 h 606712"/>
              <a:gd name="connsiteX2" fmla="*/ 551459 w 607590"/>
              <a:gd name="connsiteY2" fmla="*/ 556143 h 606712"/>
              <a:gd name="connsiteX3" fmla="*/ 510872 w 607590"/>
              <a:gd name="connsiteY3" fmla="*/ 353867 h 606712"/>
              <a:gd name="connsiteX4" fmla="*/ 401570 w 607590"/>
              <a:gd name="connsiteY4" fmla="*/ 353867 h 606712"/>
              <a:gd name="connsiteX5" fmla="*/ 388664 w 607590"/>
              <a:gd name="connsiteY5" fmla="*/ 375108 h 606712"/>
              <a:gd name="connsiteX6" fmla="*/ 372198 w 607590"/>
              <a:gd name="connsiteY6" fmla="*/ 403459 h 606712"/>
              <a:gd name="connsiteX7" fmla="*/ 366679 w 607590"/>
              <a:gd name="connsiteY7" fmla="*/ 413323 h 606712"/>
              <a:gd name="connsiteX8" fmla="*/ 348255 w 607590"/>
              <a:gd name="connsiteY8" fmla="*/ 447984 h 606712"/>
              <a:gd name="connsiteX9" fmla="*/ 326448 w 607590"/>
              <a:gd name="connsiteY9" fmla="*/ 491621 h 606712"/>
              <a:gd name="connsiteX10" fmla="*/ 303751 w 607590"/>
              <a:gd name="connsiteY10" fmla="*/ 505574 h 606712"/>
              <a:gd name="connsiteX11" fmla="*/ 281143 w 607590"/>
              <a:gd name="connsiteY11" fmla="*/ 491621 h 606712"/>
              <a:gd name="connsiteX12" fmla="*/ 270817 w 607590"/>
              <a:gd name="connsiteY12" fmla="*/ 471002 h 606712"/>
              <a:gd name="connsiteX13" fmla="*/ 253372 w 607590"/>
              <a:gd name="connsiteY13" fmla="*/ 436697 h 606712"/>
              <a:gd name="connsiteX14" fmla="*/ 208245 w 607590"/>
              <a:gd name="connsiteY14" fmla="*/ 354312 h 606712"/>
              <a:gd name="connsiteX15" fmla="*/ 208067 w 607590"/>
              <a:gd name="connsiteY15" fmla="*/ 353867 h 606712"/>
              <a:gd name="connsiteX16" fmla="*/ 303795 w 607590"/>
              <a:gd name="connsiteY16" fmla="*/ 151706 h 606712"/>
              <a:gd name="connsiteX17" fmla="*/ 329093 w 607590"/>
              <a:gd name="connsiteY17" fmla="*/ 176969 h 606712"/>
              <a:gd name="connsiteX18" fmla="*/ 303795 w 607590"/>
              <a:gd name="connsiteY18" fmla="*/ 202232 h 606712"/>
              <a:gd name="connsiteX19" fmla="*/ 278497 w 607590"/>
              <a:gd name="connsiteY19" fmla="*/ 176969 h 606712"/>
              <a:gd name="connsiteX20" fmla="*/ 303795 w 607590"/>
              <a:gd name="connsiteY20" fmla="*/ 151706 h 606712"/>
              <a:gd name="connsiteX21" fmla="*/ 303751 w 607590"/>
              <a:gd name="connsiteY21" fmla="*/ 101111 h 606712"/>
              <a:gd name="connsiteX22" fmla="*/ 227827 w 607590"/>
              <a:gd name="connsiteY22" fmla="*/ 176920 h 606712"/>
              <a:gd name="connsiteX23" fmla="*/ 303751 w 607590"/>
              <a:gd name="connsiteY23" fmla="*/ 252818 h 606712"/>
              <a:gd name="connsiteX24" fmla="*/ 379763 w 607590"/>
              <a:gd name="connsiteY24" fmla="*/ 176920 h 606712"/>
              <a:gd name="connsiteX25" fmla="*/ 303751 w 607590"/>
              <a:gd name="connsiteY25" fmla="*/ 101111 h 606712"/>
              <a:gd name="connsiteX26" fmla="*/ 320727 w 607590"/>
              <a:gd name="connsiteY26" fmla="*/ 812 h 606712"/>
              <a:gd name="connsiteX27" fmla="*/ 421775 w 607590"/>
              <a:gd name="connsiteY27" fmla="*/ 44854 h 606712"/>
              <a:gd name="connsiteX28" fmla="*/ 480965 w 607590"/>
              <a:gd name="connsiteY28" fmla="*/ 176920 h 606712"/>
              <a:gd name="connsiteX29" fmla="*/ 453729 w 607590"/>
              <a:gd name="connsiteY29" fmla="*/ 271215 h 606712"/>
              <a:gd name="connsiteX30" fmla="*/ 439221 w 607590"/>
              <a:gd name="connsiteY30" fmla="*/ 293878 h 606712"/>
              <a:gd name="connsiteX31" fmla="*/ 433257 w 607590"/>
              <a:gd name="connsiteY31" fmla="*/ 303387 h 606712"/>
              <a:gd name="connsiteX32" fmla="*/ 531611 w 607590"/>
              <a:gd name="connsiteY32" fmla="*/ 303387 h 606712"/>
              <a:gd name="connsiteX33" fmla="*/ 556444 w 607590"/>
              <a:gd name="connsiteY33" fmla="*/ 323650 h 606712"/>
              <a:gd name="connsiteX34" fmla="*/ 607089 w 607590"/>
              <a:gd name="connsiteY34" fmla="*/ 576495 h 606712"/>
              <a:gd name="connsiteX35" fmla="*/ 601838 w 607590"/>
              <a:gd name="connsiteY35" fmla="*/ 597469 h 606712"/>
              <a:gd name="connsiteX36" fmla="*/ 582256 w 607590"/>
              <a:gd name="connsiteY36" fmla="*/ 606712 h 606712"/>
              <a:gd name="connsiteX37" fmla="*/ 25245 w 607590"/>
              <a:gd name="connsiteY37" fmla="*/ 606712 h 606712"/>
              <a:gd name="connsiteX38" fmla="*/ 5752 w 607590"/>
              <a:gd name="connsiteY38" fmla="*/ 597469 h 606712"/>
              <a:gd name="connsiteX39" fmla="*/ 501 w 607590"/>
              <a:gd name="connsiteY39" fmla="*/ 576495 h 606712"/>
              <a:gd name="connsiteX40" fmla="*/ 51146 w 607590"/>
              <a:gd name="connsiteY40" fmla="*/ 323650 h 606712"/>
              <a:gd name="connsiteX41" fmla="*/ 75890 w 607590"/>
              <a:gd name="connsiteY41" fmla="*/ 303387 h 606712"/>
              <a:gd name="connsiteX42" fmla="*/ 175846 w 607590"/>
              <a:gd name="connsiteY42" fmla="*/ 303387 h 606712"/>
              <a:gd name="connsiteX43" fmla="*/ 160982 w 607590"/>
              <a:gd name="connsiteY43" fmla="*/ 281613 h 606712"/>
              <a:gd name="connsiteX44" fmla="*/ 128316 w 607590"/>
              <a:gd name="connsiteY44" fmla="*/ 151769 h 606712"/>
              <a:gd name="connsiteX45" fmla="*/ 283101 w 607590"/>
              <a:gd name="connsiteY45" fmla="*/ 1218 h 606712"/>
              <a:gd name="connsiteX46" fmla="*/ 320727 w 607590"/>
              <a:gd name="connsiteY46" fmla="*/ 812 h 6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7590" h="606712">
                <a:moveTo>
                  <a:pt x="96718" y="353867"/>
                </a:moveTo>
                <a:lnTo>
                  <a:pt x="56131" y="556143"/>
                </a:lnTo>
                <a:lnTo>
                  <a:pt x="551459" y="556143"/>
                </a:lnTo>
                <a:lnTo>
                  <a:pt x="510872" y="353867"/>
                </a:lnTo>
                <a:lnTo>
                  <a:pt x="401570" y="353867"/>
                </a:lnTo>
                <a:cubicBezTo>
                  <a:pt x="397387" y="360710"/>
                  <a:pt x="393025" y="367820"/>
                  <a:pt x="388664" y="375108"/>
                </a:cubicBezTo>
                <a:cubicBezTo>
                  <a:pt x="383057" y="384528"/>
                  <a:pt x="377538" y="393949"/>
                  <a:pt x="372198" y="403459"/>
                </a:cubicBezTo>
                <a:cubicBezTo>
                  <a:pt x="370329" y="406747"/>
                  <a:pt x="368548" y="410035"/>
                  <a:pt x="366679" y="413323"/>
                </a:cubicBezTo>
                <a:cubicBezTo>
                  <a:pt x="360360" y="424788"/>
                  <a:pt x="354129" y="436342"/>
                  <a:pt x="348255" y="447984"/>
                </a:cubicBezTo>
                <a:lnTo>
                  <a:pt x="326448" y="491621"/>
                </a:lnTo>
                <a:cubicBezTo>
                  <a:pt x="322175" y="500153"/>
                  <a:pt x="313364" y="505574"/>
                  <a:pt x="303751" y="505574"/>
                </a:cubicBezTo>
                <a:cubicBezTo>
                  <a:pt x="294227" y="505574"/>
                  <a:pt x="285415" y="500153"/>
                  <a:pt x="281143" y="491621"/>
                </a:cubicBezTo>
                <a:lnTo>
                  <a:pt x="270817" y="471002"/>
                </a:lnTo>
                <a:cubicBezTo>
                  <a:pt x="265032" y="459449"/>
                  <a:pt x="259246" y="448162"/>
                  <a:pt x="253372" y="436697"/>
                </a:cubicBezTo>
                <a:cubicBezTo>
                  <a:pt x="239665" y="410035"/>
                  <a:pt x="224533" y="381862"/>
                  <a:pt x="208245" y="354312"/>
                </a:cubicBezTo>
                <a:cubicBezTo>
                  <a:pt x="208245" y="354223"/>
                  <a:pt x="208156" y="354045"/>
                  <a:pt x="208067" y="353867"/>
                </a:cubicBezTo>
                <a:close/>
                <a:moveTo>
                  <a:pt x="303795" y="151706"/>
                </a:moveTo>
                <a:cubicBezTo>
                  <a:pt x="317767" y="151706"/>
                  <a:pt x="329093" y="163017"/>
                  <a:pt x="329093" y="176969"/>
                </a:cubicBezTo>
                <a:cubicBezTo>
                  <a:pt x="329093" y="190921"/>
                  <a:pt x="317767" y="202232"/>
                  <a:pt x="303795" y="202232"/>
                </a:cubicBezTo>
                <a:cubicBezTo>
                  <a:pt x="289823" y="202232"/>
                  <a:pt x="278497" y="190921"/>
                  <a:pt x="278497" y="176969"/>
                </a:cubicBezTo>
                <a:cubicBezTo>
                  <a:pt x="278497" y="163017"/>
                  <a:pt x="289823" y="151706"/>
                  <a:pt x="303795" y="151706"/>
                </a:cubicBezTo>
                <a:close/>
                <a:moveTo>
                  <a:pt x="303751" y="101111"/>
                </a:moveTo>
                <a:cubicBezTo>
                  <a:pt x="261917" y="101111"/>
                  <a:pt x="227827" y="135150"/>
                  <a:pt x="227827" y="176920"/>
                </a:cubicBezTo>
                <a:cubicBezTo>
                  <a:pt x="227827" y="218780"/>
                  <a:pt x="261917" y="252818"/>
                  <a:pt x="303751" y="252818"/>
                </a:cubicBezTo>
                <a:cubicBezTo>
                  <a:pt x="345673" y="252818"/>
                  <a:pt x="379763" y="218780"/>
                  <a:pt x="379763" y="176920"/>
                </a:cubicBezTo>
                <a:cubicBezTo>
                  <a:pt x="379763" y="135150"/>
                  <a:pt x="345673" y="101111"/>
                  <a:pt x="303751" y="101111"/>
                </a:cubicBezTo>
                <a:close/>
                <a:moveTo>
                  <a:pt x="320727" y="812"/>
                </a:moveTo>
                <a:cubicBezTo>
                  <a:pt x="357990" y="4395"/>
                  <a:pt x="393537" y="19725"/>
                  <a:pt x="421775" y="44854"/>
                </a:cubicBezTo>
                <a:cubicBezTo>
                  <a:pt x="459425" y="78448"/>
                  <a:pt x="480965" y="126618"/>
                  <a:pt x="480965" y="176920"/>
                </a:cubicBezTo>
                <a:cubicBezTo>
                  <a:pt x="480965" y="210426"/>
                  <a:pt x="471530" y="242953"/>
                  <a:pt x="453729" y="271215"/>
                </a:cubicBezTo>
                <a:lnTo>
                  <a:pt x="439221" y="293878"/>
                </a:lnTo>
                <a:cubicBezTo>
                  <a:pt x="437262" y="296988"/>
                  <a:pt x="435215" y="300188"/>
                  <a:pt x="433257" y="303387"/>
                </a:cubicBezTo>
                <a:lnTo>
                  <a:pt x="531611" y="303387"/>
                </a:lnTo>
                <a:cubicBezTo>
                  <a:pt x="543716" y="303387"/>
                  <a:pt x="554129" y="311830"/>
                  <a:pt x="556444" y="323650"/>
                </a:cubicBezTo>
                <a:lnTo>
                  <a:pt x="607089" y="576495"/>
                </a:lnTo>
                <a:cubicBezTo>
                  <a:pt x="608602" y="583872"/>
                  <a:pt x="606644" y="591604"/>
                  <a:pt x="601838" y="597469"/>
                </a:cubicBezTo>
                <a:cubicBezTo>
                  <a:pt x="597031" y="603246"/>
                  <a:pt x="589911" y="606712"/>
                  <a:pt x="582256" y="606712"/>
                </a:cubicBezTo>
                <a:lnTo>
                  <a:pt x="25245" y="606712"/>
                </a:lnTo>
                <a:cubicBezTo>
                  <a:pt x="17679" y="606712"/>
                  <a:pt x="10559" y="603246"/>
                  <a:pt x="5752" y="597469"/>
                </a:cubicBezTo>
                <a:cubicBezTo>
                  <a:pt x="946" y="591604"/>
                  <a:pt x="-1012" y="583872"/>
                  <a:pt x="501" y="576495"/>
                </a:cubicBezTo>
                <a:lnTo>
                  <a:pt x="51146" y="323650"/>
                </a:lnTo>
                <a:cubicBezTo>
                  <a:pt x="53460" y="311830"/>
                  <a:pt x="63874" y="303387"/>
                  <a:pt x="75890" y="303387"/>
                </a:cubicBezTo>
                <a:lnTo>
                  <a:pt x="175846" y="303387"/>
                </a:lnTo>
                <a:cubicBezTo>
                  <a:pt x="170951" y="296099"/>
                  <a:pt x="166233" y="288634"/>
                  <a:pt x="160982" y="281613"/>
                </a:cubicBezTo>
                <a:cubicBezTo>
                  <a:pt x="133478" y="244286"/>
                  <a:pt x="121907" y="198250"/>
                  <a:pt x="128316" y="151769"/>
                </a:cubicBezTo>
                <a:cubicBezTo>
                  <a:pt x="139175" y="73472"/>
                  <a:pt x="204329" y="10105"/>
                  <a:pt x="283101" y="1218"/>
                </a:cubicBezTo>
                <a:cubicBezTo>
                  <a:pt x="295695" y="-271"/>
                  <a:pt x="308307" y="-382"/>
                  <a:pt x="320727" y="81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ocation_319941"/>
          <p:cNvSpPr/>
          <p:nvPr/>
        </p:nvSpPr>
        <p:spPr>
          <a:xfrm>
            <a:off x="1805305" y="2978785"/>
            <a:ext cx="216535" cy="216535"/>
          </a:xfrm>
          <a:custGeom>
            <a:avLst/>
            <a:gdLst>
              <a:gd name="connsiteX0" fmla="*/ 96718 w 607590"/>
              <a:gd name="connsiteY0" fmla="*/ 353867 h 606712"/>
              <a:gd name="connsiteX1" fmla="*/ 56131 w 607590"/>
              <a:gd name="connsiteY1" fmla="*/ 556143 h 606712"/>
              <a:gd name="connsiteX2" fmla="*/ 551459 w 607590"/>
              <a:gd name="connsiteY2" fmla="*/ 556143 h 606712"/>
              <a:gd name="connsiteX3" fmla="*/ 510872 w 607590"/>
              <a:gd name="connsiteY3" fmla="*/ 353867 h 606712"/>
              <a:gd name="connsiteX4" fmla="*/ 401570 w 607590"/>
              <a:gd name="connsiteY4" fmla="*/ 353867 h 606712"/>
              <a:gd name="connsiteX5" fmla="*/ 388664 w 607590"/>
              <a:gd name="connsiteY5" fmla="*/ 375108 h 606712"/>
              <a:gd name="connsiteX6" fmla="*/ 372198 w 607590"/>
              <a:gd name="connsiteY6" fmla="*/ 403459 h 606712"/>
              <a:gd name="connsiteX7" fmla="*/ 366679 w 607590"/>
              <a:gd name="connsiteY7" fmla="*/ 413323 h 606712"/>
              <a:gd name="connsiteX8" fmla="*/ 348255 w 607590"/>
              <a:gd name="connsiteY8" fmla="*/ 447984 h 606712"/>
              <a:gd name="connsiteX9" fmla="*/ 326448 w 607590"/>
              <a:gd name="connsiteY9" fmla="*/ 491621 h 606712"/>
              <a:gd name="connsiteX10" fmla="*/ 303751 w 607590"/>
              <a:gd name="connsiteY10" fmla="*/ 505574 h 606712"/>
              <a:gd name="connsiteX11" fmla="*/ 281143 w 607590"/>
              <a:gd name="connsiteY11" fmla="*/ 491621 h 606712"/>
              <a:gd name="connsiteX12" fmla="*/ 270817 w 607590"/>
              <a:gd name="connsiteY12" fmla="*/ 471002 h 606712"/>
              <a:gd name="connsiteX13" fmla="*/ 253372 w 607590"/>
              <a:gd name="connsiteY13" fmla="*/ 436697 h 606712"/>
              <a:gd name="connsiteX14" fmla="*/ 208245 w 607590"/>
              <a:gd name="connsiteY14" fmla="*/ 354312 h 606712"/>
              <a:gd name="connsiteX15" fmla="*/ 208067 w 607590"/>
              <a:gd name="connsiteY15" fmla="*/ 353867 h 606712"/>
              <a:gd name="connsiteX16" fmla="*/ 303795 w 607590"/>
              <a:gd name="connsiteY16" fmla="*/ 151706 h 606712"/>
              <a:gd name="connsiteX17" fmla="*/ 329093 w 607590"/>
              <a:gd name="connsiteY17" fmla="*/ 176969 h 606712"/>
              <a:gd name="connsiteX18" fmla="*/ 303795 w 607590"/>
              <a:gd name="connsiteY18" fmla="*/ 202232 h 606712"/>
              <a:gd name="connsiteX19" fmla="*/ 278497 w 607590"/>
              <a:gd name="connsiteY19" fmla="*/ 176969 h 606712"/>
              <a:gd name="connsiteX20" fmla="*/ 303795 w 607590"/>
              <a:gd name="connsiteY20" fmla="*/ 151706 h 606712"/>
              <a:gd name="connsiteX21" fmla="*/ 303751 w 607590"/>
              <a:gd name="connsiteY21" fmla="*/ 101111 h 606712"/>
              <a:gd name="connsiteX22" fmla="*/ 227827 w 607590"/>
              <a:gd name="connsiteY22" fmla="*/ 176920 h 606712"/>
              <a:gd name="connsiteX23" fmla="*/ 303751 w 607590"/>
              <a:gd name="connsiteY23" fmla="*/ 252818 h 606712"/>
              <a:gd name="connsiteX24" fmla="*/ 379763 w 607590"/>
              <a:gd name="connsiteY24" fmla="*/ 176920 h 606712"/>
              <a:gd name="connsiteX25" fmla="*/ 303751 w 607590"/>
              <a:gd name="connsiteY25" fmla="*/ 101111 h 606712"/>
              <a:gd name="connsiteX26" fmla="*/ 320727 w 607590"/>
              <a:gd name="connsiteY26" fmla="*/ 812 h 606712"/>
              <a:gd name="connsiteX27" fmla="*/ 421775 w 607590"/>
              <a:gd name="connsiteY27" fmla="*/ 44854 h 606712"/>
              <a:gd name="connsiteX28" fmla="*/ 480965 w 607590"/>
              <a:gd name="connsiteY28" fmla="*/ 176920 h 606712"/>
              <a:gd name="connsiteX29" fmla="*/ 453729 w 607590"/>
              <a:gd name="connsiteY29" fmla="*/ 271215 h 606712"/>
              <a:gd name="connsiteX30" fmla="*/ 439221 w 607590"/>
              <a:gd name="connsiteY30" fmla="*/ 293878 h 606712"/>
              <a:gd name="connsiteX31" fmla="*/ 433257 w 607590"/>
              <a:gd name="connsiteY31" fmla="*/ 303387 h 606712"/>
              <a:gd name="connsiteX32" fmla="*/ 531611 w 607590"/>
              <a:gd name="connsiteY32" fmla="*/ 303387 h 606712"/>
              <a:gd name="connsiteX33" fmla="*/ 556444 w 607590"/>
              <a:gd name="connsiteY33" fmla="*/ 323650 h 606712"/>
              <a:gd name="connsiteX34" fmla="*/ 607089 w 607590"/>
              <a:gd name="connsiteY34" fmla="*/ 576495 h 606712"/>
              <a:gd name="connsiteX35" fmla="*/ 601838 w 607590"/>
              <a:gd name="connsiteY35" fmla="*/ 597469 h 606712"/>
              <a:gd name="connsiteX36" fmla="*/ 582256 w 607590"/>
              <a:gd name="connsiteY36" fmla="*/ 606712 h 606712"/>
              <a:gd name="connsiteX37" fmla="*/ 25245 w 607590"/>
              <a:gd name="connsiteY37" fmla="*/ 606712 h 606712"/>
              <a:gd name="connsiteX38" fmla="*/ 5752 w 607590"/>
              <a:gd name="connsiteY38" fmla="*/ 597469 h 606712"/>
              <a:gd name="connsiteX39" fmla="*/ 501 w 607590"/>
              <a:gd name="connsiteY39" fmla="*/ 576495 h 606712"/>
              <a:gd name="connsiteX40" fmla="*/ 51146 w 607590"/>
              <a:gd name="connsiteY40" fmla="*/ 323650 h 606712"/>
              <a:gd name="connsiteX41" fmla="*/ 75890 w 607590"/>
              <a:gd name="connsiteY41" fmla="*/ 303387 h 606712"/>
              <a:gd name="connsiteX42" fmla="*/ 175846 w 607590"/>
              <a:gd name="connsiteY42" fmla="*/ 303387 h 606712"/>
              <a:gd name="connsiteX43" fmla="*/ 160982 w 607590"/>
              <a:gd name="connsiteY43" fmla="*/ 281613 h 606712"/>
              <a:gd name="connsiteX44" fmla="*/ 128316 w 607590"/>
              <a:gd name="connsiteY44" fmla="*/ 151769 h 606712"/>
              <a:gd name="connsiteX45" fmla="*/ 283101 w 607590"/>
              <a:gd name="connsiteY45" fmla="*/ 1218 h 606712"/>
              <a:gd name="connsiteX46" fmla="*/ 320727 w 607590"/>
              <a:gd name="connsiteY46" fmla="*/ 812 h 6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7590" h="606712">
                <a:moveTo>
                  <a:pt x="96718" y="353867"/>
                </a:moveTo>
                <a:lnTo>
                  <a:pt x="56131" y="556143"/>
                </a:lnTo>
                <a:lnTo>
                  <a:pt x="551459" y="556143"/>
                </a:lnTo>
                <a:lnTo>
                  <a:pt x="510872" y="353867"/>
                </a:lnTo>
                <a:lnTo>
                  <a:pt x="401570" y="353867"/>
                </a:lnTo>
                <a:cubicBezTo>
                  <a:pt x="397387" y="360710"/>
                  <a:pt x="393025" y="367820"/>
                  <a:pt x="388664" y="375108"/>
                </a:cubicBezTo>
                <a:cubicBezTo>
                  <a:pt x="383057" y="384528"/>
                  <a:pt x="377538" y="393949"/>
                  <a:pt x="372198" y="403459"/>
                </a:cubicBezTo>
                <a:cubicBezTo>
                  <a:pt x="370329" y="406747"/>
                  <a:pt x="368548" y="410035"/>
                  <a:pt x="366679" y="413323"/>
                </a:cubicBezTo>
                <a:cubicBezTo>
                  <a:pt x="360360" y="424788"/>
                  <a:pt x="354129" y="436342"/>
                  <a:pt x="348255" y="447984"/>
                </a:cubicBezTo>
                <a:lnTo>
                  <a:pt x="326448" y="491621"/>
                </a:lnTo>
                <a:cubicBezTo>
                  <a:pt x="322175" y="500153"/>
                  <a:pt x="313364" y="505574"/>
                  <a:pt x="303751" y="505574"/>
                </a:cubicBezTo>
                <a:cubicBezTo>
                  <a:pt x="294227" y="505574"/>
                  <a:pt x="285415" y="500153"/>
                  <a:pt x="281143" y="491621"/>
                </a:cubicBezTo>
                <a:lnTo>
                  <a:pt x="270817" y="471002"/>
                </a:lnTo>
                <a:cubicBezTo>
                  <a:pt x="265032" y="459449"/>
                  <a:pt x="259246" y="448162"/>
                  <a:pt x="253372" y="436697"/>
                </a:cubicBezTo>
                <a:cubicBezTo>
                  <a:pt x="239665" y="410035"/>
                  <a:pt x="224533" y="381862"/>
                  <a:pt x="208245" y="354312"/>
                </a:cubicBezTo>
                <a:cubicBezTo>
                  <a:pt x="208245" y="354223"/>
                  <a:pt x="208156" y="354045"/>
                  <a:pt x="208067" y="353867"/>
                </a:cubicBezTo>
                <a:close/>
                <a:moveTo>
                  <a:pt x="303795" y="151706"/>
                </a:moveTo>
                <a:cubicBezTo>
                  <a:pt x="317767" y="151706"/>
                  <a:pt x="329093" y="163017"/>
                  <a:pt x="329093" y="176969"/>
                </a:cubicBezTo>
                <a:cubicBezTo>
                  <a:pt x="329093" y="190921"/>
                  <a:pt x="317767" y="202232"/>
                  <a:pt x="303795" y="202232"/>
                </a:cubicBezTo>
                <a:cubicBezTo>
                  <a:pt x="289823" y="202232"/>
                  <a:pt x="278497" y="190921"/>
                  <a:pt x="278497" y="176969"/>
                </a:cubicBezTo>
                <a:cubicBezTo>
                  <a:pt x="278497" y="163017"/>
                  <a:pt x="289823" y="151706"/>
                  <a:pt x="303795" y="151706"/>
                </a:cubicBezTo>
                <a:close/>
                <a:moveTo>
                  <a:pt x="303751" y="101111"/>
                </a:moveTo>
                <a:cubicBezTo>
                  <a:pt x="261917" y="101111"/>
                  <a:pt x="227827" y="135150"/>
                  <a:pt x="227827" y="176920"/>
                </a:cubicBezTo>
                <a:cubicBezTo>
                  <a:pt x="227827" y="218780"/>
                  <a:pt x="261917" y="252818"/>
                  <a:pt x="303751" y="252818"/>
                </a:cubicBezTo>
                <a:cubicBezTo>
                  <a:pt x="345673" y="252818"/>
                  <a:pt x="379763" y="218780"/>
                  <a:pt x="379763" y="176920"/>
                </a:cubicBezTo>
                <a:cubicBezTo>
                  <a:pt x="379763" y="135150"/>
                  <a:pt x="345673" y="101111"/>
                  <a:pt x="303751" y="101111"/>
                </a:cubicBezTo>
                <a:close/>
                <a:moveTo>
                  <a:pt x="320727" y="812"/>
                </a:moveTo>
                <a:cubicBezTo>
                  <a:pt x="357990" y="4395"/>
                  <a:pt x="393537" y="19725"/>
                  <a:pt x="421775" y="44854"/>
                </a:cubicBezTo>
                <a:cubicBezTo>
                  <a:pt x="459425" y="78448"/>
                  <a:pt x="480965" y="126618"/>
                  <a:pt x="480965" y="176920"/>
                </a:cubicBezTo>
                <a:cubicBezTo>
                  <a:pt x="480965" y="210426"/>
                  <a:pt x="471530" y="242953"/>
                  <a:pt x="453729" y="271215"/>
                </a:cubicBezTo>
                <a:lnTo>
                  <a:pt x="439221" y="293878"/>
                </a:lnTo>
                <a:cubicBezTo>
                  <a:pt x="437262" y="296988"/>
                  <a:pt x="435215" y="300188"/>
                  <a:pt x="433257" y="303387"/>
                </a:cubicBezTo>
                <a:lnTo>
                  <a:pt x="531611" y="303387"/>
                </a:lnTo>
                <a:cubicBezTo>
                  <a:pt x="543716" y="303387"/>
                  <a:pt x="554129" y="311830"/>
                  <a:pt x="556444" y="323650"/>
                </a:cubicBezTo>
                <a:lnTo>
                  <a:pt x="607089" y="576495"/>
                </a:lnTo>
                <a:cubicBezTo>
                  <a:pt x="608602" y="583872"/>
                  <a:pt x="606644" y="591604"/>
                  <a:pt x="601838" y="597469"/>
                </a:cubicBezTo>
                <a:cubicBezTo>
                  <a:pt x="597031" y="603246"/>
                  <a:pt x="589911" y="606712"/>
                  <a:pt x="582256" y="606712"/>
                </a:cubicBezTo>
                <a:lnTo>
                  <a:pt x="25245" y="606712"/>
                </a:lnTo>
                <a:cubicBezTo>
                  <a:pt x="17679" y="606712"/>
                  <a:pt x="10559" y="603246"/>
                  <a:pt x="5752" y="597469"/>
                </a:cubicBezTo>
                <a:cubicBezTo>
                  <a:pt x="946" y="591604"/>
                  <a:pt x="-1012" y="583872"/>
                  <a:pt x="501" y="576495"/>
                </a:cubicBezTo>
                <a:lnTo>
                  <a:pt x="51146" y="323650"/>
                </a:lnTo>
                <a:cubicBezTo>
                  <a:pt x="53460" y="311830"/>
                  <a:pt x="63874" y="303387"/>
                  <a:pt x="75890" y="303387"/>
                </a:cubicBezTo>
                <a:lnTo>
                  <a:pt x="175846" y="303387"/>
                </a:lnTo>
                <a:cubicBezTo>
                  <a:pt x="170951" y="296099"/>
                  <a:pt x="166233" y="288634"/>
                  <a:pt x="160982" y="281613"/>
                </a:cubicBezTo>
                <a:cubicBezTo>
                  <a:pt x="133478" y="244286"/>
                  <a:pt x="121907" y="198250"/>
                  <a:pt x="128316" y="151769"/>
                </a:cubicBezTo>
                <a:cubicBezTo>
                  <a:pt x="139175" y="73472"/>
                  <a:pt x="204329" y="10105"/>
                  <a:pt x="283101" y="1218"/>
                </a:cubicBezTo>
                <a:cubicBezTo>
                  <a:pt x="295695" y="-271"/>
                  <a:pt x="308307" y="-382"/>
                  <a:pt x="320727" y="81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ocation_319941"/>
          <p:cNvSpPr/>
          <p:nvPr/>
        </p:nvSpPr>
        <p:spPr>
          <a:xfrm>
            <a:off x="9573260" y="3200400"/>
            <a:ext cx="216535" cy="216535"/>
          </a:xfrm>
          <a:custGeom>
            <a:avLst/>
            <a:gdLst>
              <a:gd name="connsiteX0" fmla="*/ 96718 w 607590"/>
              <a:gd name="connsiteY0" fmla="*/ 353867 h 606712"/>
              <a:gd name="connsiteX1" fmla="*/ 56131 w 607590"/>
              <a:gd name="connsiteY1" fmla="*/ 556143 h 606712"/>
              <a:gd name="connsiteX2" fmla="*/ 551459 w 607590"/>
              <a:gd name="connsiteY2" fmla="*/ 556143 h 606712"/>
              <a:gd name="connsiteX3" fmla="*/ 510872 w 607590"/>
              <a:gd name="connsiteY3" fmla="*/ 353867 h 606712"/>
              <a:gd name="connsiteX4" fmla="*/ 401570 w 607590"/>
              <a:gd name="connsiteY4" fmla="*/ 353867 h 606712"/>
              <a:gd name="connsiteX5" fmla="*/ 388664 w 607590"/>
              <a:gd name="connsiteY5" fmla="*/ 375108 h 606712"/>
              <a:gd name="connsiteX6" fmla="*/ 372198 w 607590"/>
              <a:gd name="connsiteY6" fmla="*/ 403459 h 606712"/>
              <a:gd name="connsiteX7" fmla="*/ 366679 w 607590"/>
              <a:gd name="connsiteY7" fmla="*/ 413323 h 606712"/>
              <a:gd name="connsiteX8" fmla="*/ 348255 w 607590"/>
              <a:gd name="connsiteY8" fmla="*/ 447984 h 606712"/>
              <a:gd name="connsiteX9" fmla="*/ 326448 w 607590"/>
              <a:gd name="connsiteY9" fmla="*/ 491621 h 606712"/>
              <a:gd name="connsiteX10" fmla="*/ 303751 w 607590"/>
              <a:gd name="connsiteY10" fmla="*/ 505574 h 606712"/>
              <a:gd name="connsiteX11" fmla="*/ 281143 w 607590"/>
              <a:gd name="connsiteY11" fmla="*/ 491621 h 606712"/>
              <a:gd name="connsiteX12" fmla="*/ 270817 w 607590"/>
              <a:gd name="connsiteY12" fmla="*/ 471002 h 606712"/>
              <a:gd name="connsiteX13" fmla="*/ 253372 w 607590"/>
              <a:gd name="connsiteY13" fmla="*/ 436697 h 606712"/>
              <a:gd name="connsiteX14" fmla="*/ 208245 w 607590"/>
              <a:gd name="connsiteY14" fmla="*/ 354312 h 606712"/>
              <a:gd name="connsiteX15" fmla="*/ 208067 w 607590"/>
              <a:gd name="connsiteY15" fmla="*/ 353867 h 606712"/>
              <a:gd name="connsiteX16" fmla="*/ 303795 w 607590"/>
              <a:gd name="connsiteY16" fmla="*/ 151706 h 606712"/>
              <a:gd name="connsiteX17" fmla="*/ 329093 w 607590"/>
              <a:gd name="connsiteY17" fmla="*/ 176969 h 606712"/>
              <a:gd name="connsiteX18" fmla="*/ 303795 w 607590"/>
              <a:gd name="connsiteY18" fmla="*/ 202232 h 606712"/>
              <a:gd name="connsiteX19" fmla="*/ 278497 w 607590"/>
              <a:gd name="connsiteY19" fmla="*/ 176969 h 606712"/>
              <a:gd name="connsiteX20" fmla="*/ 303795 w 607590"/>
              <a:gd name="connsiteY20" fmla="*/ 151706 h 606712"/>
              <a:gd name="connsiteX21" fmla="*/ 303751 w 607590"/>
              <a:gd name="connsiteY21" fmla="*/ 101111 h 606712"/>
              <a:gd name="connsiteX22" fmla="*/ 227827 w 607590"/>
              <a:gd name="connsiteY22" fmla="*/ 176920 h 606712"/>
              <a:gd name="connsiteX23" fmla="*/ 303751 w 607590"/>
              <a:gd name="connsiteY23" fmla="*/ 252818 h 606712"/>
              <a:gd name="connsiteX24" fmla="*/ 379763 w 607590"/>
              <a:gd name="connsiteY24" fmla="*/ 176920 h 606712"/>
              <a:gd name="connsiteX25" fmla="*/ 303751 w 607590"/>
              <a:gd name="connsiteY25" fmla="*/ 101111 h 606712"/>
              <a:gd name="connsiteX26" fmla="*/ 320727 w 607590"/>
              <a:gd name="connsiteY26" fmla="*/ 812 h 606712"/>
              <a:gd name="connsiteX27" fmla="*/ 421775 w 607590"/>
              <a:gd name="connsiteY27" fmla="*/ 44854 h 606712"/>
              <a:gd name="connsiteX28" fmla="*/ 480965 w 607590"/>
              <a:gd name="connsiteY28" fmla="*/ 176920 h 606712"/>
              <a:gd name="connsiteX29" fmla="*/ 453729 w 607590"/>
              <a:gd name="connsiteY29" fmla="*/ 271215 h 606712"/>
              <a:gd name="connsiteX30" fmla="*/ 439221 w 607590"/>
              <a:gd name="connsiteY30" fmla="*/ 293878 h 606712"/>
              <a:gd name="connsiteX31" fmla="*/ 433257 w 607590"/>
              <a:gd name="connsiteY31" fmla="*/ 303387 h 606712"/>
              <a:gd name="connsiteX32" fmla="*/ 531611 w 607590"/>
              <a:gd name="connsiteY32" fmla="*/ 303387 h 606712"/>
              <a:gd name="connsiteX33" fmla="*/ 556444 w 607590"/>
              <a:gd name="connsiteY33" fmla="*/ 323650 h 606712"/>
              <a:gd name="connsiteX34" fmla="*/ 607089 w 607590"/>
              <a:gd name="connsiteY34" fmla="*/ 576495 h 606712"/>
              <a:gd name="connsiteX35" fmla="*/ 601838 w 607590"/>
              <a:gd name="connsiteY35" fmla="*/ 597469 h 606712"/>
              <a:gd name="connsiteX36" fmla="*/ 582256 w 607590"/>
              <a:gd name="connsiteY36" fmla="*/ 606712 h 606712"/>
              <a:gd name="connsiteX37" fmla="*/ 25245 w 607590"/>
              <a:gd name="connsiteY37" fmla="*/ 606712 h 606712"/>
              <a:gd name="connsiteX38" fmla="*/ 5752 w 607590"/>
              <a:gd name="connsiteY38" fmla="*/ 597469 h 606712"/>
              <a:gd name="connsiteX39" fmla="*/ 501 w 607590"/>
              <a:gd name="connsiteY39" fmla="*/ 576495 h 606712"/>
              <a:gd name="connsiteX40" fmla="*/ 51146 w 607590"/>
              <a:gd name="connsiteY40" fmla="*/ 323650 h 606712"/>
              <a:gd name="connsiteX41" fmla="*/ 75890 w 607590"/>
              <a:gd name="connsiteY41" fmla="*/ 303387 h 606712"/>
              <a:gd name="connsiteX42" fmla="*/ 175846 w 607590"/>
              <a:gd name="connsiteY42" fmla="*/ 303387 h 606712"/>
              <a:gd name="connsiteX43" fmla="*/ 160982 w 607590"/>
              <a:gd name="connsiteY43" fmla="*/ 281613 h 606712"/>
              <a:gd name="connsiteX44" fmla="*/ 128316 w 607590"/>
              <a:gd name="connsiteY44" fmla="*/ 151769 h 606712"/>
              <a:gd name="connsiteX45" fmla="*/ 283101 w 607590"/>
              <a:gd name="connsiteY45" fmla="*/ 1218 h 606712"/>
              <a:gd name="connsiteX46" fmla="*/ 320727 w 607590"/>
              <a:gd name="connsiteY46" fmla="*/ 812 h 6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7590" h="606712">
                <a:moveTo>
                  <a:pt x="96718" y="353867"/>
                </a:moveTo>
                <a:lnTo>
                  <a:pt x="56131" y="556143"/>
                </a:lnTo>
                <a:lnTo>
                  <a:pt x="551459" y="556143"/>
                </a:lnTo>
                <a:lnTo>
                  <a:pt x="510872" y="353867"/>
                </a:lnTo>
                <a:lnTo>
                  <a:pt x="401570" y="353867"/>
                </a:lnTo>
                <a:cubicBezTo>
                  <a:pt x="397387" y="360710"/>
                  <a:pt x="393025" y="367820"/>
                  <a:pt x="388664" y="375108"/>
                </a:cubicBezTo>
                <a:cubicBezTo>
                  <a:pt x="383057" y="384528"/>
                  <a:pt x="377538" y="393949"/>
                  <a:pt x="372198" y="403459"/>
                </a:cubicBezTo>
                <a:cubicBezTo>
                  <a:pt x="370329" y="406747"/>
                  <a:pt x="368548" y="410035"/>
                  <a:pt x="366679" y="413323"/>
                </a:cubicBezTo>
                <a:cubicBezTo>
                  <a:pt x="360360" y="424788"/>
                  <a:pt x="354129" y="436342"/>
                  <a:pt x="348255" y="447984"/>
                </a:cubicBezTo>
                <a:lnTo>
                  <a:pt x="326448" y="491621"/>
                </a:lnTo>
                <a:cubicBezTo>
                  <a:pt x="322175" y="500153"/>
                  <a:pt x="313364" y="505574"/>
                  <a:pt x="303751" y="505574"/>
                </a:cubicBezTo>
                <a:cubicBezTo>
                  <a:pt x="294227" y="505574"/>
                  <a:pt x="285415" y="500153"/>
                  <a:pt x="281143" y="491621"/>
                </a:cubicBezTo>
                <a:lnTo>
                  <a:pt x="270817" y="471002"/>
                </a:lnTo>
                <a:cubicBezTo>
                  <a:pt x="265032" y="459449"/>
                  <a:pt x="259246" y="448162"/>
                  <a:pt x="253372" y="436697"/>
                </a:cubicBezTo>
                <a:cubicBezTo>
                  <a:pt x="239665" y="410035"/>
                  <a:pt x="224533" y="381862"/>
                  <a:pt x="208245" y="354312"/>
                </a:cubicBezTo>
                <a:cubicBezTo>
                  <a:pt x="208245" y="354223"/>
                  <a:pt x="208156" y="354045"/>
                  <a:pt x="208067" y="353867"/>
                </a:cubicBezTo>
                <a:close/>
                <a:moveTo>
                  <a:pt x="303795" y="151706"/>
                </a:moveTo>
                <a:cubicBezTo>
                  <a:pt x="317767" y="151706"/>
                  <a:pt x="329093" y="163017"/>
                  <a:pt x="329093" y="176969"/>
                </a:cubicBezTo>
                <a:cubicBezTo>
                  <a:pt x="329093" y="190921"/>
                  <a:pt x="317767" y="202232"/>
                  <a:pt x="303795" y="202232"/>
                </a:cubicBezTo>
                <a:cubicBezTo>
                  <a:pt x="289823" y="202232"/>
                  <a:pt x="278497" y="190921"/>
                  <a:pt x="278497" y="176969"/>
                </a:cubicBezTo>
                <a:cubicBezTo>
                  <a:pt x="278497" y="163017"/>
                  <a:pt x="289823" y="151706"/>
                  <a:pt x="303795" y="151706"/>
                </a:cubicBezTo>
                <a:close/>
                <a:moveTo>
                  <a:pt x="303751" y="101111"/>
                </a:moveTo>
                <a:cubicBezTo>
                  <a:pt x="261917" y="101111"/>
                  <a:pt x="227827" y="135150"/>
                  <a:pt x="227827" y="176920"/>
                </a:cubicBezTo>
                <a:cubicBezTo>
                  <a:pt x="227827" y="218780"/>
                  <a:pt x="261917" y="252818"/>
                  <a:pt x="303751" y="252818"/>
                </a:cubicBezTo>
                <a:cubicBezTo>
                  <a:pt x="345673" y="252818"/>
                  <a:pt x="379763" y="218780"/>
                  <a:pt x="379763" y="176920"/>
                </a:cubicBezTo>
                <a:cubicBezTo>
                  <a:pt x="379763" y="135150"/>
                  <a:pt x="345673" y="101111"/>
                  <a:pt x="303751" y="101111"/>
                </a:cubicBezTo>
                <a:close/>
                <a:moveTo>
                  <a:pt x="320727" y="812"/>
                </a:moveTo>
                <a:cubicBezTo>
                  <a:pt x="357990" y="4395"/>
                  <a:pt x="393537" y="19725"/>
                  <a:pt x="421775" y="44854"/>
                </a:cubicBezTo>
                <a:cubicBezTo>
                  <a:pt x="459425" y="78448"/>
                  <a:pt x="480965" y="126618"/>
                  <a:pt x="480965" y="176920"/>
                </a:cubicBezTo>
                <a:cubicBezTo>
                  <a:pt x="480965" y="210426"/>
                  <a:pt x="471530" y="242953"/>
                  <a:pt x="453729" y="271215"/>
                </a:cubicBezTo>
                <a:lnTo>
                  <a:pt x="439221" y="293878"/>
                </a:lnTo>
                <a:cubicBezTo>
                  <a:pt x="437262" y="296988"/>
                  <a:pt x="435215" y="300188"/>
                  <a:pt x="433257" y="303387"/>
                </a:cubicBezTo>
                <a:lnTo>
                  <a:pt x="531611" y="303387"/>
                </a:lnTo>
                <a:cubicBezTo>
                  <a:pt x="543716" y="303387"/>
                  <a:pt x="554129" y="311830"/>
                  <a:pt x="556444" y="323650"/>
                </a:cubicBezTo>
                <a:lnTo>
                  <a:pt x="607089" y="576495"/>
                </a:lnTo>
                <a:cubicBezTo>
                  <a:pt x="608602" y="583872"/>
                  <a:pt x="606644" y="591604"/>
                  <a:pt x="601838" y="597469"/>
                </a:cubicBezTo>
                <a:cubicBezTo>
                  <a:pt x="597031" y="603246"/>
                  <a:pt x="589911" y="606712"/>
                  <a:pt x="582256" y="606712"/>
                </a:cubicBezTo>
                <a:lnTo>
                  <a:pt x="25245" y="606712"/>
                </a:lnTo>
                <a:cubicBezTo>
                  <a:pt x="17679" y="606712"/>
                  <a:pt x="10559" y="603246"/>
                  <a:pt x="5752" y="597469"/>
                </a:cubicBezTo>
                <a:cubicBezTo>
                  <a:pt x="946" y="591604"/>
                  <a:pt x="-1012" y="583872"/>
                  <a:pt x="501" y="576495"/>
                </a:cubicBezTo>
                <a:lnTo>
                  <a:pt x="51146" y="323650"/>
                </a:lnTo>
                <a:cubicBezTo>
                  <a:pt x="53460" y="311830"/>
                  <a:pt x="63874" y="303387"/>
                  <a:pt x="75890" y="303387"/>
                </a:cubicBezTo>
                <a:lnTo>
                  <a:pt x="175846" y="303387"/>
                </a:lnTo>
                <a:cubicBezTo>
                  <a:pt x="170951" y="296099"/>
                  <a:pt x="166233" y="288634"/>
                  <a:pt x="160982" y="281613"/>
                </a:cubicBezTo>
                <a:cubicBezTo>
                  <a:pt x="133478" y="244286"/>
                  <a:pt x="121907" y="198250"/>
                  <a:pt x="128316" y="151769"/>
                </a:cubicBezTo>
                <a:cubicBezTo>
                  <a:pt x="139175" y="73472"/>
                  <a:pt x="204329" y="10105"/>
                  <a:pt x="283101" y="1218"/>
                </a:cubicBezTo>
                <a:cubicBezTo>
                  <a:pt x="295695" y="-271"/>
                  <a:pt x="308307" y="-382"/>
                  <a:pt x="320727" y="81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ocation_319941"/>
          <p:cNvSpPr/>
          <p:nvPr/>
        </p:nvSpPr>
        <p:spPr>
          <a:xfrm>
            <a:off x="9206865" y="3176905"/>
            <a:ext cx="216535" cy="216535"/>
          </a:xfrm>
          <a:custGeom>
            <a:avLst/>
            <a:gdLst>
              <a:gd name="connsiteX0" fmla="*/ 96718 w 607590"/>
              <a:gd name="connsiteY0" fmla="*/ 353867 h 606712"/>
              <a:gd name="connsiteX1" fmla="*/ 56131 w 607590"/>
              <a:gd name="connsiteY1" fmla="*/ 556143 h 606712"/>
              <a:gd name="connsiteX2" fmla="*/ 551459 w 607590"/>
              <a:gd name="connsiteY2" fmla="*/ 556143 h 606712"/>
              <a:gd name="connsiteX3" fmla="*/ 510872 w 607590"/>
              <a:gd name="connsiteY3" fmla="*/ 353867 h 606712"/>
              <a:gd name="connsiteX4" fmla="*/ 401570 w 607590"/>
              <a:gd name="connsiteY4" fmla="*/ 353867 h 606712"/>
              <a:gd name="connsiteX5" fmla="*/ 388664 w 607590"/>
              <a:gd name="connsiteY5" fmla="*/ 375108 h 606712"/>
              <a:gd name="connsiteX6" fmla="*/ 372198 w 607590"/>
              <a:gd name="connsiteY6" fmla="*/ 403459 h 606712"/>
              <a:gd name="connsiteX7" fmla="*/ 366679 w 607590"/>
              <a:gd name="connsiteY7" fmla="*/ 413323 h 606712"/>
              <a:gd name="connsiteX8" fmla="*/ 348255 w 607590"/>
              <a:gd name="connsiteY8" fmla="*/ 447984 h 606712"/>
              <a:gd name="connsiteX9" fmla="*/ 326448 w 607590"/>
              <a:gd name="connsiteY9" fmla="*/ 491621 h 606712"/>
              <a:gd name="connsiteX10" fmla="*/ 303751 w 607590"/>
              <a:gd name="connsiteY10" fmla="*/ 505574 h 606712"/>
              <a:gd name="connsiteX11" fmla="*/ 281143 w 607590"/>
              <a:gd name="connsiteY11" fmla="*/ 491621 h 606712"/>
              <a:gd name="connsiteX12" fmla="*/ 270817 w 607590"/>
              <a:gd name="connsiteY12" fmla="*/ 471002 h 606712"/>
              <a:gd name="connsiteX13" fmla="*/ 253372 w 607590"/>
              <a:gd name="connsiteY13" fmla="*/ 436697 h 606712"/>
              <a:gd name="connsiteX14" fmla="*/ 208245 w 607590"/>
              <a:gd name="connsiteY14" fmla="*/ 354312 h 606712"/>
              <a:gd name="connsiteX15" fmla="*/ 208067 w 607590"/>
              <a:gd name="connsiteY15" fmla="*/ 353867 h 606712"/>
              <a:gd name="connsiteX16" fmla="*/ 303795 w 607590"/>
              <a:gd name="connsiteY16" fmla="*/ 151706 h 606712"/>
              <a:gd name="connsiteX17" fmla="*/ 329093 w 607590"/>
              <a:gd name="connsiteY17" fmla="*/ 176969 h 606712"/>
              <a:gd name="connsiteX18" fmla="*/ 303795 w 607590"/>
              <a:gd name="connsiteY18" fmla="*/ 202232 h 606712"/>
              <a:gd name="connsiteX19" fmla="*/ 278497 w 607590"/>
              <a:gd name="connsiteY19" fmla="*/ 176969 h 606712"/>
              <a:gd name="connsiteX20" fmla="*/ 303795 w 607590"/>
              <a:gd name="connsiteY20" fmla="*/ 151706 h 606712"/>
              <a:gd name="connsiteX21" fmla="*/ 303751 w 607590"/>
              <a:gd name="connsiteY21" fmla="*/ 101111 h 606712"/>
              <a:gd name="connsiteX22" fmla="*/ 227827 w 607590"/>
              <a:gd name="connsiteY22" fmla="*/ 176920 h 606712"/>
              <a:gd name="connsiteX23" fmla="*/ 303751 w 607590"/>
              <a:gd name="connsiteY23" fmla="*/ 252818 h 606712"/>
              <a:gd name="connsiteX24" fmla="*/ 379763 w 607590"/>
              <a:gd name="connsiteY24" fmla="*/ 176920 h 606712"/>
              <a:gd name="connsiteX25" fmla="*/ 303751 w 607590"/>
              <a:gd name="connsiteY25" fmla="*/ 101111 h 606712"/>
              <a:gd name="connsiteX26" fmla="*/ 320727 w 607590"/>
              <a:gd name="connsiteY26" fmla="*/ 812 h 606712"/>
              <a:gd name="connsiteX27" fmla="*/ 421775 w 607590"/>
              <a:gd name="connsiteY27" fmla="*/ 44854 h 606712"/>
              <a:gd name="connsiteX28" fmla="*/ 480965 w 607590"/>
              <a:gd name="connsiteY28" fmla="*/ 176920 h 606712"/>
              <a:gd name="connsiteX29" fmla="*/ 453729 w 607590"/>
              <a:gd name="connsiteY29" fmla="*/ 271215 h 606712"/>
              <a:gd name="connsiteX30" fmla="*/ 439221 w 607590"/>
              <a:gd name="connsiteY30" fmla="*/ 293878 h 606712"/>
              <a:gd name="connsiteX31" fmla="*/ 433257 w 607590"/>
              <a:gd name="connsiteY31" fmla="*/ 303387 h 606712"/>
              <a:gd name="connsiteX32" fmla="*/ 531611 w 607590"/>
              <a:gd name="connsiteY32" fmla="*/ 303387 h 606712"/>
              <a:gd name="connsiteX33" fmla="*/ 556444 w 607590"/>
              <a:gd name="connsiteY33" fmla="*/ 323650 h 606712"/>
              <a:gd name="connsiteX34" fmla="*/ 607089 w 607590"/>
              <a:gd name="connsiteY34" fmla="*/ 576495 h 606712"/>
              <a:gd name="connsiteX35" fmla="*/ 601838 w 607590"/>
              <a:gd name="connsiteY35" fmla="*/ 597469 h 606712"/>
              <a:gd name="connsiteX36" fmla="*/ 582256 w 607590"/>
              <a:gd name="connsiteY36" fmla="*/ 606712 h 606712"/>
              <a:gd name="connsiteX37" fmla="*/ 25245 w 607590"/>
              <a:gd name="connsiteY37" fmla="*/ 606712 h 606712"/>
              <a:gd name="connsiteX38" fmla="*/ 5752 w 607590"/>
              <a:gd name="connsiteY38" fmla="*/ 597469 h 606712"/>
              <a:gd name="connsiteX39" fmla="*/ 501 w 607590"/>
              <a:gd name="connsiteY39" fmla="*/ 576495 h 606712"/>
              <a:gd name="connsiteX40" fmla="*/ 51146 w 607590"/>
              <a:gd name="connsiteY40" fmla="*/ 323650 h 606712"/>
              <a:gd name="connsiteX41" fmla="*/ 75890 w 607590"/>
              <a:gd name="connsiteY41" fmla="*/ 303387 h 606712"/>
              <a:gd name="connsiteX42" fmla="*/ 175846 w 607590"/>
              <a:gd name="connsiteY42" fmla="*/ 303387 h 606712"/>
              <a:gd name="connsiteX43" fmla="*/ 160982 w 607590"/>
              <a:gd name="connsiteY43" fmla="*/ 281613 h 606712"/>
              <a:gd name="connsiteX44" fmla="*/ 128316 w 607590"/>
              <a:gd name="connsiteY44" fmla="*/ 151769 h 606712"/>
              <a:gd name="connsiteX45" fmla="*/ 283101 w 607590"/>
              <a:gd name="connsiteY45" fmla="*/ 1218 h 606712"/>
              <a:gd name="connsiteX46" fmla="*/ 320727 w 607590"/>
              <a:gd name="connsiteY46" fmla="*/ 812 h 6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7590" h="606712">
                <a:moveTo>
                  <a:pt x="96718" y="353867"/>
                </a:moveTo>
                <a:lnTo>
                  <a:pt x="56131" y="556143"/>
                </a:lnTo>
                <a:lnTo>
                  <a:pt x="551459" y="556143"/>
                </a:lnTo>
                <a:lnTo>
                  <a:pt x="510872" y="353867"/>
                </a:lnTo>
                <a:lnTo>
                  <a:pt x="401570" y="353867"/>
                </a:lnTo>
                <a:cubicBezTo>
                  <a:pt x="397387" y="360710"/>
                  <a:pt x="393025" y="367820"/>
                  <a:pt x="388664" y="375108"/>
                </a:cubicBezTo>
                <a:cubicBezTo>
                  <a:pt x="383057" y="384528"/>
                  <a:pt x="377538" y="393949"/>
                  <a:pt x="372198" y="403459"/>
                </a:cubicBezTo>
                <a:cubicBezTo>
                  <a:pt x="370329" y="406747"/>
                  <a:pt x="368548" y="410035"/>
                  <a:pt x="366679" y="413323"/>
                </a:cubicBezTo>
                <a:cubicBezTo>
                  <a:pt x="360360" y="424788"/>
                  <a:pt x="354129" y="436342"/>
                  <a:pt x="348255" y="447984"/>
                </a:cubicBezTo>
                <a:lnTo>
                  <a:pt x="326448" y="491621"/>
                </a:lnTo>
                <a:cubicBezTo>
                  <a:pt x="322175" y="500153"/>
                  <a:pt x="313364" y="505574"/>
                  <a:pt x="303751" y="505574"/>
                </a:cubicBezTo>
                <a:cubicBezTo>
                  <a:pt x="294227" y="505574"/>
                  <a:pt x="285415" y="500153"/>
                  <a:pt x="281143" y="491621"/>
                </a:cubicBezTo>
                <a:lnTo>
                  <a:pt x="270817" y="471002"/>
                </a:lnTo>
                <a:cubicBezTo>
                  <a:pt x="265032" y="459449"/>
                  <a:pt x="259246" y="448162"/>
                  <a:pt x="253372" y="436697"/>
                </a:cubicBezTo>
                <a:cubicBezTo>
                  <a:pt x="239665" y="410035"/>
                  <a:pt x="224533" y="381862"/>
                  <a:pt x="208245" y="354312"/>
                </a:cubicBezTo>
                <a:cubicBezTo>
                  <a:pt x="208245" y="354223"/>
                  <a:pt x="208156" y="354045"/>
                  <a:pt x="208067" y="353867"/>
                </a:cubicBezTo>
                <a:close/>
                <a:moveTo>
                  <a:pt x="303795" y="151706"/>
                </a:moveTo>
                <a:cubicBezTo>
                  <a:pt x="317767" y="151706"/>
                  <a:pt x="329093" y="163017"/>
                  <a:pt x="329093" y="176969"/>
                </a:cubicBezTo>
                <a:cubicBezTo>
                  <a:pt x="329093" y="190921"/>
                  <a:pt x="317767" y="202232"/>
                  <a:pt x="303795" y="202232"/>
                </a:cubicBezTo>
                <a:cubicBezTo>
                  <a:pt x="289823" y="202232"/>
                  <a:pt x="278497" y="190921"/>
                  <a:pt x="278497" y="176969"/>
                </a:cubicBezTo>
                <a:cubicBezTo>
                  <a:pt x="278497" y="163017"/>
                  <a:pt x="289823" y="151706"/>
                  <a:pt x="303795" y="151706"/>
                </a:cubicBezTo>
                <a:close/>
                <a:moveTo>
                  <a:pt x="303751" y="101111"/>
                </a:moveTo>
                <a:cubicBezTo>
                  <a:pt x="261917" y="101111"/>
                  <a:pt x="227827" y="135150"/>
                  <a:pt x="227827" y="176920"/>
                </a:cubicBezTo>
                <a:cubicBezTo>
                  <a:pt x="227827" y="218780"/>
                  <a:pt x="261917" y="252818"/>
                  <a:pt x="303751" y="252818"/>
                </a:cubicBezTo>
                <a:cubicBezTo>
                  <a:pt x="345673" y="252818"/>
                  <a:pt x="379763" y="218780"/>
                  <a:pt x="379763" y="176920"/>
                </a:cubicBezTo>
                <a:cubicBezTo>
                  <a:pt x="379763" y="135150"/>
                  <a:pt x="345673" y="101111"/>
                  <a:pt x="303751" y="101111"/>
                </a:cubicBezTo>
                <a:close/>
                <a:moveTo>
                  <a:pt x="320727" y="812"/>
                </a:moveTo>
                <a:cubicBezTo>
                  <a:pt x="357990" y="4395"/>
                  <a:pt x="393537" y="19725"/>
                  <a:pt x="421775" y="44854"/>
                </a:cubicBezTo>
                <a:cubicBezTo>
                  <a:pt x="459425" y="78448"/>
                  <a:pt x="480965" y="126618"/>
                  <a:pt x="480965" y="176920"/>
                </a:cubicBezTo>
                <a:cubicBezTo>
                  <a:pt x="480965" y="210426"/>
                  <a:pt x="471530" y="242953"/>
                  <a:pt x="453729" y="271215"/>
                </a:cubicBezTo>
                <a:lnTo>
                  <a:pt x="439221" y="293878"/>
                </a:lnTo>
                <a:cubicBezTo>
                  <a:pt x="437262" y="296988"/>
                  <a:pt x="435215" y="300188"/>
                  <a:pt x="433257" y="303387"/>
                </a:cubicBezTo>
                <a:lnTo>
                  <a:pt x="531611" y="303387"/>
                </a:lnTo>
                <a:cubicBezTo>
                  <a:pt x="543716" y="303387"/>
                  <a:pt x="554129" y="311830"/>
                  <a:pt x="556444" y="323650"/>
                </a:cubicBezTo>
                <a:lnTo>
                  <a:pt x="607089" y="576495"/>
                </a:lnTo>
                <a:cubicBezTo>
                  <a:pt x="608602" y="583872"/>
                  <a:pt x="606644" y="591604"/>
                  <a:pt x="601838" y="597469"/>
                </a:cubicBezTo>
                <a:cubicBezTo>
                  <a:pt x="597031" y="603246"/>
                  <a:pt x="589911" y="606712"/>
                  <a:pt x="582256" y="606712"/>
                </a:cubicBezTo>
                <a:lnTo>
                  <a:pt x="25245" y="606712"/>
                </a:lnTo>
                <a:cubicBezTo>
                  <a:pt x="17679" y="606712"/>
                  <a:pt x="10559" y="603246"/>
                  <a:pt x="5752" y="597469"/>
                </a:cubicBezTo>
                <a:cubicBezTo>
                  <a:pt x="946" y="591604"/>
                  <a:pt x="-1012" y="583872"/>
                  <a:pt x="501" y="576495"/>
                </a:cubicBezTo>
                <a:lnTo>
                  <a:pt x="51146" y="323650"/>
                </a:lnTo>
                <a:cubicBezTo>
                  <a:pt x="53460" y="311830"/>
                  <a:pt x="63874" y="303387"/>
                  <a:pt x="75890" y="303387"/>
                </a:cubicBezTo>
                <a:lnTo>
                  <a:pt x="175846" y="303387"/>
                </a:lnTo>
                <a:cubicBezTo>
                  <a:pt x="170951" y="296099"/>
                  <a:pt x="166233" y="288634"/>
                  <a:pt x="160982" y="281613"/>
                </a:cubicBezTo>
                <a:cubicBezTo>
                  <a:pt x="133478" y="244286"/>
                  <a:pt x="121907" y="198250"/>
                  <a:pt x="128316" y="151769"/>
                </a:cubicBezTo>
                <a:cubicBezTo>
                  <a:pt x="139175" y="73472"/>
                  <a:pt x="204329" y="10105"/>
                  <a:pt x="283101" y="1218"/>
                </a:cubicBezTo>
                <a:cubicBezTo>
                  <a:pt x="295695" y="-271"/>
                  <a:pt x="308307" y="-382"/>
                  <a:pt x="320727" y="81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ocation-pointer_619"/>
          <p:cNvSpPr/>
          <p:nvPr/>
        </p:nvSpPr>
        <p:spPr>
          <a:xfrm>
            <a:off x="8197850" y="3721735"/>
            <a:ext cx="76200" cy="97790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88862 h 440259"/>
              <a:gd name="T15" fmla="*/ 88862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9" h="470">
                <a:moveTo>
                  <a:pt x="160" y="0"/>
                </a:moveTo>
                <a:cubicBezTo>
                  <a:pt x="72" y="0"/>
                  <a:pt x="0" y="71"/>
                  <a:pt x="0" y="158"/>
                </a:cubicBezTo>
                <a:cubicBezTo>
                  <a:pt x="0" y="203"/>
                  <a:pt x="44" y="283"/>
                  <a:pt x="44" y="283"/>
                </a:cubicBezTo>
                <a:lnTo>
                  <a:pt x="154" y="470"/>
                </a:lnTo>
                <a:lnTo>
                  <a:pt x="268" y="286"/>
                </a:lnTo>
                <a:cubicBezTo>
                  <a:pt x="268" y="286"/>
                  <a:pt x="319" y="209"/>
                  <a:pt x="319" y="158"/>
                </a:cubicBezTo>
                <a:cubicBezTo>
                  <a:pt x="319" y="71"/>
                  <a:pt x="248" y="0"/>
                  <a:pt x="160" y="0"/>
                </a:cubicBezTo>
                <a:close/>
                <a:moveTo>
                  <a:pt x="159" y="246"/>
                </a:moveTo>
                <a:cubicBezTo>
                  <a:pt x="109" y="246"/>
                  <a:pt x="68" y="205"/>
                  <a:pt x="68" y="154"/>
                </a:cubicBezTo>
                <a:cubicBezTo>
                  <a:pt x="68" y="104"/>
                  <a:pt x="109" y="63"/>
                  <a:pt x="159" y="63"/>
                </a:cubicBezTo>
                <a:cubicBezTo>
                  <a:pt x="210" y="63"/>
                  <a:pt x="250" y="104"/>
                  <a:pt x="250" y="154"/>
                </a:cubicBezTo>
                <a:cubicBezTo>
                  <a:pt x="250" y="205"/>
                  <a:pt x="210" y="246"/>
                  <a:pt x="159" y="246"/>
                </a:cubicBezTo>
                <a:close/>
              </a:path>
            </a:pathLst>
          </a:custGeom>
          <a:solidFill>
            <a:srgbClr val="172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文本框 79"/>
          <p:cNvSpPr txBox="1"/>
          <p:nvPr/>
        </p:nvSpPr>
        <p:spPr>
          <a:xfrm>
            <a:off x="8980805" y="3357880"/>
            <a:ext cx="5619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sym typeface="+mn-ea"/>
              </a:rPr>
              <a:t> </a:t>
            </a:r>
            <a:r>
              <a:rPr lang="zh-CN" altLang="en-US" sz="1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sym typeface="+mn-ea"/>
              </a:rPr>
              <a:t>中国</a:t>
            </a:r>
            <a:endParaRPr lang="zh-CN" altLang="en-US" sz="1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784715" y="3169920"/>
            <a:ext cx="859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sym typeface="+mn-ea"/>
              </a:rPr>
              <a:t> </a:t>
            </a:r>
            <a:r>
              <a:rPr lang="zh-CN" altLang="en-US" sz="1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sym typeface="+mn-ea"/>
              </a:rPr>
              <a:t>韩国首尔</a:t>
            </a:r>
            <a:endParaRPr lang="zh-CN" altLang="en-US" sz="1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/>
              <a:sym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008620" y="3772535"/>
            <a:ext cx="4292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solidFill>
                  <a:srgbClr val="17288B"/>
                </a:solidFill>
                <a:effectLst/>
                <a:sym typeface="+mn-ea"/>
              </a:rPr>
              <a:t> </a:t>
            </a:r>
            <a:r>
              <a:rPr lang="zh-CN" altLang="en-US" sz="800" b="1" dirty="0">
                <a:solidFill>
                  <a:srgbClr val="17288B"/>
                </a:solidFill>
                <a:effectLst/>
                <a:sym typeface="+mn-ea"/>
              </a:rPr>
              <a:t>印度</a:t>
            </a:r>
            <a:endParaRPr lang="zh-CN" altLang="en-US" sz="800" b="1" dirty="0">
              <a:solidFill>
                <a:srgbClr val="17288B"/>
              </a:solidFill>
              <a:effectLst/>
              <a:sym typeface="+mn-ea"/>
            </a:endParaRPr>
          </a:p>
        </p:txBody>
      </p:sp>
      <p:sp>
        <p:nvSpPr>
          <p:cNvPr id="103" name="location-pointer_619"/>
          <p:cNvSpPr/>
          <p:nvPr/>
        </p:nvSpPr>
        <p:spPr>
          <a:xfrm>
            <a:off x="10980420" y="4893945"/>
            <a:ext cx="76200" cy="97790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88862 h 440259"/>
              <a:gd name="T15" fmla="*/ 88862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9" h="470">
                <a:moveTo>
                  <a:pt x="160" y="0"/>
                </a:moveTo>
                <a:cubicBezTo>
                  <a:pt x="72" y="0"/>
                  <a:pt x="0" y="71"/>
                  <a:pt x="0" y="158"/>
                </a:cubicBezTo>
                <a:cubicBezTo>
                  <a:pt x="0" y="203"/>
                  <a:pt x="44" y="283"/>
                  <a:pt x="44" y="283"/>
                </a:cubicBezTo>
                <a:lnTo>
                  <a:pt x="154" y="470"/>
                </a:lnTo>
                <a:lnTo>
                  <a:pt x="268" y="286"/>
                </a:lnTo>
                <a:cubicBezTo>
                  <a:pt x="268" y="286"/>
                  <a:pt x="319" y="209"/>
                  <a:pt x="319" y="158"/>
                </a:cubicBezTo>
                <a:cubicBezTo>
                  <a:pt x="319" y="71"/>
                  <a:pt x="248" y="0"/>
                  <a:pt x="160" y="0"/>
                </a:cubicBezTo>
                <a:close/>
                <a:moveTo>
                  <a:pt x="159" y="246"/>
                </a:moveTo>
                <a:cubicBezTo>
                  <a:pt x="109" y="246"/>
                  <a:pt x="68" y="205"/>
                  <a:pt x="68" y="154"/>
                </a:cubicBezTo>
                <a:cubicBezTo>
                  <a:pt x="68" y="104"/>
                  <a:pt x="109" y="63"/>
                  <a:pt x="159" y="63"/>
                </a:cubicBezTo>
                <a:cubicBezTo>
                  <a:pt x="210" y="63"/>
                  <a:pt x="250" y="104"/>
                  <a:pt x="250" y="154"/>
                </a:cubicBezTo>
                <a:cubicBezTo>
                  <a:pt x="250" y="205"/>
                  <a:pt x="210" y="246"/>
                  <a:pt x="159" y="246"/>
                </a:cubicBezTo>
                <a:close/>
              </a:path>
            </a:pathLst>
          </a:custGeom>
          <a:solidFill>
            <a:srgbClr val="172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location-pointer_619"/>
          <p:cNvSpPr/>
          <p:nvPr/>
        </p:nvSpPr>
        <p:spPr>
          <a:xfrm>
            <a:off x="10064115" y="4594860"/>
            <a:ext cx="76200" cy="97790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88862 h 440259"/>
              <a:gd name="T15" fmla="*/ 88862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9" h="470">
                <a:moveTo>
                  <a:pt x="160" y="0"/>
                </a:moveTo>
                <a:cubicBezTo>
                  <a:pt x="72" y="0"/>
                  <a:pt x="0" y="71"/>
                  <a:pt x="0" y="158"/>
                </a:cubicBezTo>
                <a:cubicBezTo>
                  <a:pt x="0" y="203"/>
                  <a:pt x="44" y="283"/>
                  <a:pt x="44" y="283"/>
                </a:cubicBezTo>
                <a:lnTo>
                  <a:pt x="154" y="470"/>
                </a:lnTo>
                <a:lnTo>
                  <a:pt x="268" y="286"/>
                </a:lnTo>
                <a:cubicBezTo>
                  <a:pt x="268" y="286"/>
                  <a:pt x="319" y="209"/>
                  <a:pt x="319" y="158"/>
                </a:cubicBezTo>
                <a:cubicBezTo>
                  <a:pt x="319" y="71"/>
                  <a:pt x="248" y="0"/>
                  <a:pt x="160" y="0"/>
                </a:cubicBezTo>
                <a:close/>
                <a:moveTo>
                  <a:pt x="159" y="246"/>
                </a:moveTo>
                <a:cubicBezTo>
                  <a:pt x="109" y="246"/>
                  <a:pt x="68" y="205"/>
                  <a:pt x="68" y="154"/>
                </a:cubicBezTo>
                <a:cubicBezTo>
                  <a:pt x="68" y="104"/>
                  <a:pt x="109" y="63"/>
                  <a:pt x="159" y="63"/>
                </a:cubicBezTo>
                <a:cubicBezTo>
                  <a:pt x="210" y="63"/>
                  <a:pt x="250" y="104"/>
                  <a:pt x="250" y="154"/>
                </a:cubicBezTo>
                <a:cubicBezTo>
                  <a:pt x="250" y="205"/>
                  <a:pt x="210" y="246"/>
                  <a:pt x="159" y="246"/>
                </a:cubicBezTo>
                <a:close/>
              </a:path>
            </a:pathLst>
          </a:custGeom>
          <a:solidFill>
            <a:srgbClr val="172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ocation-pointer_619"/>
          <p:cNvSpPr/>
          <p:nvPr/>
        </p:nvSpPr>
        <p:spPr>
          <a:xfrm>
            <a:off x="10615295" y="5189855"/>
            <a:ext cx="76200" cy="97790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88862 h 440259"/>
              <a:gd name="T15" fmla="*/ 88862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9" h="470">
                <a:moveTo>
                  <a:pt x="160" y="0"/>
                </a:moveTo>
                <a:cubicBezTo>
                  <a:pt x="72" y="0"/>
                  <a:pt x="0" y="71"/>
                  <a:pt x="0" y="158"/>
                </a:cubicBezTo>
                <a:cubicBezTo>
                  <a:pt x="0" y="203"/>
                  <a:pt x="44" y="283"/>
                  <a:pt x="44" y="283"/>
                </a:cubicBezTo>
                <a:lnTo>
                  <a:pt x="154" y="470"/>
                </a:lnTo>
                <a:lnTo>
                  <a:pt x="268" y="286"/>
                </a:lnTo>
                <a:cubicBezTo>
                  <a:pt x="268" y="286"/>
                  <a:pt x="319" y="209"/>
                  <a:pt x="319" y="158"/>
                </a:cubicBezTo>
                <a:cubicBezTo>
                  <a:pt x="319" y="71"/>
                  <a:pt x="248" y="0"/>
                  <a:pt x="160" y="0"/>
                </a:cubicBezTo>
                <a:close/>
                <a:moveTo>
                  <a:pt x="159" y="246"/>
                </a:moveTo>
                <a:cubicBezTo>
                  <a:pt x="109" y="246"/>
                  <a:pt x="68" y="205"/>
                  <a:pt x="68" y="154"/>
                </a:cubicBezTo>
                <a:cubicBezTo>
                  <a:pt x="68" y="104"/>
                  <a:pt x="109" y="63"/>
                  <a:pt x="159" y="63"/>
                </a:cubicBezTo>
                <a:cubicBezTo>
                  <a:pt x="210" y="63"/>
                  <a:pt x="250" y="104"/>
                  <a:pt x="250" y="154"/>
                </a:cubicBezTo>
                <a:cubicBezTo>
                  <a:pt x="250" y="205"/>
                  <a:pt x="210" y="246"/>
                  <a:pt x="159" y="2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location-pointer_619"/>
          <p:cNvSpPr/>
          <p:nvPr/>
        </p:nvSpPr>
        <p:spPr>
          <a:xfrm>
            <a:off x="10257155" y="5102225"/>
            <a:ext cx="76200" cy="97790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88862 h 440259"/>
              <a:gd name="T15" fmla="*/ 88862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9" h="470">
                <a:moveTo>
                  <a:pt x="160" y="0"/>
                </a:moveTo>
                <a:cubicBezTo>
                  <a:pt x="72" y="0"/>
                  <a:pt x="0" y="71"/>
                  <a:pt x="0" y="158"/>
                </a:cubicBezTo>
                <a:cubicBezTo>
                  <a:pt x="0" y="203"/>
                  <a:pt x="44" y="283"/>
                  <a:pt x="44" y="283"/>
                </a:cubicBezTo>
                <a:lnTo>
                  <a:pt x="154" y="470"/>
                </a:lnTo>
                <a:lnTo>
                  <a:pt x="268" y="286"/>
                </a:lnTo>
                <a:cubicBezTo>
                  <a:pt x="268" y="286"/>
                  <a:pt x="319" y="209"/>
                  <a:pt x="319" y="158"/>
                </a:cubicBezTo>
                <a:cubicBezTo>
                  <a:pt x="319" y="71"/>
                  <a:pt x="248" y="0"/>
                  <a:pt x="160" y="0"/>
                </a:cubicBezTo>
                <a:close/>
                <a:moveTo>
                  <a:pt x="159" y="246"/>
                </a:moveTo>
                <a:cubicBezTo>
                  <a:pt x="109" y="246"/>
                  <a:pt x="68" y="205"/>
                  <a:pt x="68" y="154"/>
                </a:cubicBezTo>
                <a:cubicBezTo>
                  <a:pt x="68" y="104"/>
                  <a:pt x="109" y="63"/>
                  <a:pt x="159" y="63"/>
                </a:cubicBezTo>
                <a:cubicBezTo>
                  <a:pt x="210" y="63"/>
                  <a:pt x="250" y="104"/>
                  <a:pt x="250" y="154"/>
                </a:cubicBezTo>
                <a:cubicBezTo>
                  <a:pt x="250" y="205"/>
                  <a:pt x="210" y="246"/>
                  <a:pt x="159" y="246"/>
                </a:cubicBezTo>
                <a:close/>
              </a:path>
            </a:pathLst>
          </a:custGeom>
          <a:solidFill>
            <a:srgbClr val="172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location-pointer_619"/>
          <p:cNvSpPr/>
          <p:nvPr/>
        </p:nvSpPr>
        <p:spPr>
          <a:xfrm>
            <a:off x="9773285" y="4949825"/>
            <a:ext cx="76200" cy="97790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88862 h 440259"/>
              <a:gd name="T15" fmla="*/ 88862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9" h="470">
                <a:moveTo>
                  <a:pt x="160" y="0"/>
                </a:moveTo>
                <a:cubicBezTo>
                  <a:pt x="72" y="0"/>
                  <a:pt x="0" y="71"/>
                  <a:pt x="0" y="158"/>
                </a:cubicBezTo>
                <a:cubicBezTo>
                  <a:pt x="0" y="203"/>
                  <a:pt x="44" y="283"/>
                  <a:pt x="44" y="283"/>
                </a:cubicBezTo>
                <a:lnTo>
                  <a:pt x="154" y="470"/>
                </a:lnTo>
                <a:lnTo>
                  <a:pt x="268" y="286"/>
                </a:lnTo>
                <a:cubicBezTo>
                  <a:pt x="268" y="286"/>
                  <a:pt x="319" y="209"/>
                  <a:pt x="319" y="158"/>
                </a:cubicBezTo>
                <a:cubicBezTo>
                  <a:pt x="319" y="71"/>
                  <a:pt x="248" y="0"/>
                  <a:pt x="160" y="0"/>
                </a:cubicBezTo>
                <a:close/>
                <a:moveTo>
                  <a:pt x="159" y="246"/>
                </a:moveTo>
                <a:cubicBezTo>
                  <a:pt x="109" y="246"/>
                  <a:pt x="68" y="205"/>
                  <a:pt x="68" y="154"/>
                </a:cubicBezTo>
                <a:cubicBezTo>
                  <a:pt x="68" y="104"/>
                  <a:pt x="109" y="63"/>
                  <a:pt x="159" y="63"/>
                </a:cubicBezTo>
                <a:cubicBezTo>
                  <a:pt x="210" y="63"/>
                  <a:pt x="250" y="104"/>
                  <a:pt x="250" y="154"/>
                </a:cubicBezTo>
                <a:cubicBezTo>
                  <a:pt x="250" y="205"/>
                  <a:pt x="210" y="246"/>
                  <a:pt x="159" y="246"/>
                </a:cubicBezTo>
                <a:close/>
              </a:path>
            </a:pathLst>
          </a:custGeom>
          <a:solidFill>
            <a:srgbClr val="172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ocation-pointer_619"/>
          <p:cNvSpPr/>
          <p:nvPr/>
        </p:nvSpPr>
        <p:spPr>
          <a:xfrm>
            <a:off x="9584690" y="5010150"/>
            <a:ext cx="76200" cy="97790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88862 h 440259"/>
              <a:gd name="T15" fmla="*/ 88862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9" h="470">
                <a:moveTo>
                  <a:pt x="160" y="0"/>
                </a:moveTo>
                <a:cubicBezTo>
                  <a:pt x="72" y="0"/>
                  <a:pt x="0" y="71"/>
                  <a:pt x="0" y="158"/>
                </a:cubicBezTo>
                <a:cubicBezTo>
                  <a:pt x="0" y="203"/>
                  <a:pt x="44" y="283"/>
                  <a:pt x="44" y="283"/>
                </a:cubicBezTo>
                <a:lnTo>
                  <a:pt x="154" y="470"/>
                </a:lnTo>
                <a:lnTo>
                  <a:pt x="268" y="286"/>
                </a:lnTo>
                <a:cubicBezTo>
                  <a:pt x="268" y="286"/>
                  <a:pt x="319" y="209"/>
                  <a:pt x="319" y="158"/>
                </a:cubicBezTo>
                <a:cubicBezTo>
                  <a:pt x="319" y="71"/>
                  <a:pt x="248" y="0"/>
                  <a:pt x="160" y="0"/>
                </a:cubicBezTo>
                <a:close/>
                <a:moveTo>
                  <a:pt x="159" y="246"/>
                </a:moveTo>
                <a:cubicBezTo>
                  <a:pt x="109" y="246"/>
                  <a:pt x="68" y="205"/>
                  <a:pt x="68" y="154"/>
                </a:cubicBezTo>
                <a:cubicBezTo>
                  <a:pt x="68" y="104"/>
                  <a:pt x="109" y="63"/>
                  <a:pt x="159" y="63"/>
                </a:cubicBezTo>
                <a:cubicBezTo>
                  <a:pt x="210" y="63"/>
                  <a:pt x="250" y="104"/>
                  <a:pt x="250" y="154"/>
                </a:cubicBezTo>
                <a:cubicBezTo>
                  <a:pt x="250" y="205"/>
                  <a:pt x="210" y="246"/>
                  <a:pt x="159" y="246"/>
                </a:cubicBezTo>
                <a:close/>
              </a:path>
            </a:pathLst>
          </a:custGeom>
          <a:solidFill>
            <a:srgbClr val="172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文本框 119"/>
          <p:cNvSpPr txBox="1"/>
          <p:nvPr/>
        </p:nvSpPr>
        <p:spPr>
          <a:xfrm>
            <a:off x="9881235" y="4649470"/>
            <a:ext cx="4292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solidFill>
                  <a:srgbClr val="17288B"/>
                </a:solidFill>
                <a:effectLst/>
                <a:sym typeface="+mn-ea"/>
              </a:rPr>
              <a:t> </a:t>
            </a:r>
            <a:r>
              <a:rPr lang="zh-CN" altLang="en-US" sz="800" b="1" dirty="0">
                <a:solidFill>
                  <a:srgbClr val="17288B"/>
                </a:solidFill>
                <a:effectLst/>
                <a:sym typeface="+mn-ea"/>
              </a:rPr>
              <a:t>河南</a:t>
            </a:r>
            <a:endParaRPr lang="zh-CN" altLang="en-US" sz="800" b="1" dirty="0">
              <a:solidFill>
                <a:srgbClr val="17288B"/>
              </a:solidFill>
              <a:effectLst/>
              <a:sym typeface="+mn-ea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10070465" y="5153025"/>
            <a:ext cx="4292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solidFill>
                  <a:srgbClr val="17288B"/>
                </a:solidFill>
                <a:effectLst/>
                <a:sym typeface="+mn-ea"/>
              </a:rPr>
              <a:t> </a:t>
            </a:r>
            <a:r>
              <a:rPr lang="zh-CN" altLang="en-US" sz="800" b="1" dirty="0">
                <a:solidFill>
                  <a:srgbClr val="17288B"/>
                </a:solidFill>
                <a:effectLst/>
                <a:sym typeface="+mn-ea"/>
              </a:rPr>
              <a:t>黄石</a:t>
            </a:r>
            <a:endParaRPr lang="zh-CN" altLang="en-US" sz="800" b="1" dirty="0">
              <a:solidFill>
                <a:srgbClr val="17288B"/>
              </a:solidFill>
              <a:effectLst/>
              <a:sym typeface="+mn-ea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0791190" y="4974590"/>
            <a:ext cx="4292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solidFill>
                  <a:srgbClr val="17288B"/>
                </a:solidFill>
                <a:effectLst/>
                <a:sym typeface="+mn-ea"/>
              </a:rPr>
              <a:t> </a:t>
            </a:r>
            <a:r>
              <a:rPr lang="zh-CN" altLang="en-US" sz="800" b="1" dirty="0">
                <a:solidFill>
                  <a:srgbClr val="17288B"/>
                </a:solidFill>
                <a:effectLst/>
                <a:sym typeface="+mn-ea"/>
              </a:rPr>
              <a:t>常州</a:t>
            </a:r>
            <a:endParaRPr lang="zh-CN" altLang="en-US" sz="800" b="1" dirty="0">
              <a:solidFill>
                <a:srgbClr val="17288B"/>
              </a:solidFill>
              <a:effectLst/>
              <a:sym typeface="+mn-ea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0438130" y="5274310"/>
            <a:ext cx="4292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" b="1" dirty="0">
                <a:solidFill>
                  <a:srgbClr val="FF0000"/>
                </a:solidFill>
                <a:effectLst/>
                <a:sym typeface="+mn-ea"/>
              </a:rPr>
              <a:t>江西</a:t>
            </a:r>
            <a:endParaRPr lang="zh-CN" sz="800" b="1" dirty="0">
              <a:solidFill>
                <a:srgbClr val="FF0000"/>
              </a:solidFill>
              <a:effectLst/>
              <a:sym typeface="+mn-ea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9603740" y="5002530"/>
            <a:ext cx="4292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" b="1" dirty="0">
                <a:solidFill>
                  <a:srgbClr val="17288B"/>
                </a:solidFill>
                <a:effectLst/>
                <a:sym typeface="+mn-ea"/>
              </a:rPr>
              <a:t>重庆</a:t>
            </a:r>
            <a:endParaRPr lang="zh-CN" sz="800" b="1" dirty="0">
              <a:solidFill>
                <a:srgbClr val="17288B"/>
              </a:solidFill>
              <a:effectLst/>
              <a:sym typeface="+mn-ea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9407525" y="5082540"/>
            <a:ext cx="4292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" b="1" dirty="0">
                <a:solidFill>
                  <a:srgbClr val="17288B"/>
                </a:solidFill>
                <a:effectLst/>
                <a:sym typeface="+mn-ea"/>
              </a:rPr>
              <a:t>泸州</a:t>
            </a:r>
            <a:endParaRPr lang="zh-CN" sz="800" b="1" dirty="0">
              <a:solidFill>
                <a:srgbClr val="17288B"/>
              </a:solidFill>
              <a:effectLst/>
              <a:sym typeface="+mn-ea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1102995" y="436816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产业制造基地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location-pointer_619"/>
          <p:cNvSpPr/>
          <p:nvPr/>
        </p:nvSpPr>
        <p:spPr>
          <a:xfrm>
            <a:off x="2505075" y="4445000"/>
            <a:ext cx="143510" cy="218440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88862 h 440259"/>
              <a:gd name="T15" fmla="*/ 88862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9" h="470">
                <a:moveTo>
                  <a:pt x="160" y="0"/>
                </a:moveTo>
                <a:cubicBezTo>
                  <a:pt x="72" y="0"/>
                  <a:pt x="0" y="71"/>
                  <a:pt x="0" y="158"/>
                </a:cubicBezTo>
                <a:cubicBezTo>
                  <a:pt x="0" y="203"/>
                  <a:pt x="44" y="283"/>
                  <a:pt x="44" y="283"/>
                </a:cubicBezTo>
                <a:lnTo>
                  <a:pt x="154" y="470"/>
                </a:lnTo>
                <a:lnTo>
                  <a:pt x="268" y="286"/>
                </a:lnTo>
                <a:cubicBezTo>
                  <a:pt x="268" y="286"/>
                  <a:pt x="319" y="209"/>
                  <a:pt x="319" y="158"/>
                </a:cubicBezTo>
                <a:cubicBezTo>
                  <a:pt x="319" y="71"/>
                  <a:pt x="248" y="0"/>
                  <a:pt x="160" y="0"/>
                </a:cubicBezTo>
                <a:close/>
                <a:moveTo>
                  <a:pt x="159" y="246"/>
                </a:moveTo>
                <a:cubicBezTo>
                  <a:pt x="109" y="246"/>
                  <a:pt x="68" y="205"/>
                  <a:pt x="68" y="154"/>
                </a:cubicBezTo>
                <a:cubicBezTo>
                  <a:pt x="68" y="104"/>
                  <a:pt x="109" y="63"/>
                  <a:pt x="159" y="63"/>
                </a:cubicBezTo>
                <a:cubicBezTo>
                  <a:pt x="210" y="63"/>
                  <a:pt x="250" y="104"/>
                  <a:pt x="250" y="154"/>
                </a:cubicBezTo>
                <a:cubicBezTo>
                  <a:pt x="250" y="205"/>
                  <a:pt x="210" y="246"/>
                  <a:pt x="159" y="246"/>
                </a:cubicBezTo>
                <a:close/>
              </a:path>
            </a:pathLst>
          </a:cu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圆角矩形 141"/>
          <p:cNvSpPr/>
          <p:nvPr/>
        </p:nvSpPr>
        <p:spPr>
          <a:xfrm>
            <a:off x="1128395" y="4794250"/>
            <a:ext cx="1285240" cy="32829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文本框 140"/>
          <p:cNvSpPr txBox="1"/>
          <p:nvPr/>
        </p:nvSpPr>
        <p:spPr>
          <a:xfrm>
            <a:off x="1128395" y="4806315"/>
            <a:ext cx="3561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光学产业基地：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南昌、常州、抚州、郑州、合肥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圆角矩形 142"/>
          <p:cNvSpPr/>
          <p:nvPr/>
        </p:nvSpPr>
        <p:spPr>
          <a:xfrm>
            <a:off x="1141095" y="5363210"/>
            <a:ext cx="1285240" cy="32829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文本框 143"/>
          <p:cNvSpPr txBox="1"/>
          <p:nvPr/>
        </p:nvSpPr>
        <p:spPr>
          <a:xfrm>
            <a:off x="1128395" y="5287010"/>
            <a:ext cx="335851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触显产业基地：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江西（南昌、抚州、万年、新干）、重庆、郑州、黄石、泸州、印度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4912995" y="4354830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研发运营中心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6" name="location_319941"/>
          <p:cNvSpPr/>
          <p:nvPr/>
        </p:nvSpPr>
        <p:spPr>
          <a:xfrm>
            <a:off x="6296025" y="4406265"/>
            <a:ext cx="214630" cy="241935"/>
          </a:xfrm>
          <a:custGeom>
            <a:avLst/>
            <a:gdLst>
              <a:gd name="connsiteX0" fmla="*/ 96718 w 607590"/>
              <a:gd name="connsiteY0" fmla="*/ 353867 h 606712"/>
              <a:gd name="connsiteX1" fmla="*/ 56131 w 607590"/>
              <a:gd name="connsiteY1" fmla="*/ 556143 h 606712"/>
              <a:gd name="connsiteX2" fmla="*/ 551459 w 607590"/>
              <a:gd name="connsiteY2" fmla="*/ 556143 h 606712"/>
              <a:gd name="connsiteX3" fmla="*/ 510872 w 607590"/>
              <a:gd name="connsiteY3" fmla="*/ 353867 h 606712"/>
              <a:gd name="connsiteX4" fmla="*/ 401570 w 607590"/>
              <a:gd name="connsiteY4" fmla="*/ 353867 h 606712"/>
              <a:gd name="connsiteX5" fmla="*/ 388664 w 607590"/>
              <a:gd name="connsiteY5" fmla="*/ 375108 h 606712"/>
              <a:gd name="connsiteX6" fmla="*/ 372198 w 607590"/>
              <a:gd name="connsiteY6" fmla="*/ 403459 h 606712"/>
              <a:gd name="connsiteX7" fmla="*/ 366679 w 607590"/>
              <a:gd name="connsiteY7" fmla="*/ 413323 h 606712"/>
              <a:gd name="connsiteX8" fmla="*/ 348255 w 607590"/>
              <a:gd name="connsiteY8" fmla="*/ 447984 h 606712"/>
              <a:gd name="connsiteX9" fmla="*/ 326448 w 607590"/>
              <a:gd name="connsiteY9" fmla="*/ 491621 h 606712"/>
              <a:gd name="connsiteX10" fmla="*/ 303751 w 607590"/>
              <a:gd name="connsiteY10" fmla="*/ 505574 h 606712"/>
              <a:gd name="connsiteX11" fmla="*/ 281143 w 607590"/>
              <a:gd name="connsiteY11" fmla="*/ 491621 h 606712"/>
              <a:gd name="connsiteX12" fmla="*/ 270817 w 607590"/>
              <a:gd name="connsiteY12" fmla="*/ 471002 h 606712"/>
              <a:gd name="connsiteX13" fmla="*/ 253372 w 607590"/>
              <a:gd name="connsiteY13" fmla="*/ 436697 h 606712"/>
              <a:gd name="connsiteX14" fmla="*/ 208245 w 607590"/>
              <a:gd name="connsiteY14" fmla="*/ 354312 h 606712"/>
              <a:gd name="connsiteX15" fmla="*/ 208067 w 607590"/>
              <a:gd name="connsiteY15" fmla="*/ 353867 h 606712"/>
              <a:gd name="connsiteX16" fmla="*/ 303795 w 607590"/>
              <a:gd name="connsiteY16" fmla="*/ 151706 h 606712"/>
              <a:gd name="connsiteX17" fmla="*/ 329093 w 607590"/>
              <a:gd name="connsiteY17" fmla="*/ 176969 h 606712"/>
              <a:gd name="connsiteX18" fmla="*/ 303795 w 607590"/>
              <a:gd name="connsiteY18" fmla="*/ 202232 h 606712"/>
              <a:gd name="connsiteX19" fmla="*/ 278497 w 607590"/>
              <a:gd name="connsiteY19" fmla="*/ 176969 h 606712"/>
              <a:gd name="connsiteX20" fmla="*/ 303795 w 607590"/>
              <a:gd name="connsiteY20" fmla="*/ 151706 h 606712"/>
              <a:gd name="connsiteX21" fmla="*/ 303751 w 607590"/>
              <a:gd name="connsiteY21" fmla="*/ 101111 h 606712"/>
              <a:gd name="connsiteX22" fmla="*/ 227827 w 607590"/>
              <a:gd name="connsiteY22" fmla="*/ 176920 h 606712"/>
              <a:gd name="connsiteX23" fmla="*/ 303751 w 607590"/>
              <a:gd name="connsiteY23" fmla="*/ 252818 h 606712"/>
              <a:gd name="connsiteX24" fmla="*/ 379763 w 607590"/>
              <a:gd name="connsiteY24" fmla="*/ 176920 h 606712"/>
              <a:gd name="connsiteX25" fmla="*/ 303751 w 607590"/>
              <a:gd name="connsiteY25" fmla="*/ 101111 h 606712"/>
              <a:gd name="connsiteX26" fmla="*/ 320727 w 607590"/>
              <a:gd name="connsiteY26" fmla="*/ 812 h 606712"/>
              <a:gd name="connsiteX27" fmla="*/ 421775 w 607590"/>
              <a:gd name="connsiteY27" fmla="*/ 44854 h 606712"/>
              <a:gd name="connsiteX28" fmla="*/ 480965 w 607590"/>
              <a:gd name="connsiteY28" fmla="*/ 176920 h 606712"/>
              <a:gd name="connsiteX29" fmla="*/ 453729 w 607590"/>
              <a:gd name="connsiteY29" fmla="*/ 271215 h 606712"/>
              <a:gd name="connsiteX30" fmla="*/ 439221 w 607590"/>
              <a:gd name="connsiteY30" fmla="*/ 293878 h 606712"/>
              <a:gd name="connsiteX31" fmla="*/ 433257 w 607590"/>
              <a:gd name="connsiteY31" fmla="*/ 303387 h 606712"/>
              <a:gd name="connsiteX32" fmla="*/ 531611 w 607590"/>
              <a:gd name="connsiteY32" fmla="*/ 303387 h 606712"/>
              <a:gd name="connsiteX33" fmla="*/ 556444 w 607590"/>
              <a:gd name="connsiteY33" fmla="*/ 323650 h 606712"/>
              <a:gd name="connsiteX34" fmla="*/ 607089 w 607590"/>
              <a:gd name="connsiteY34" fmla="*/ 576495 h 606712"/>
              <a:gd name="connsiteX35" fmla="*/ 601838 w 607590"/>
              <a:gd name="connsiteY35" fmla="*/ 597469 h 606712"/>
              <a:gd name="connsiteX36" fmla="*/ 582256 w 607590"/>
              <a:gd name="connsiteY36" fmla="*/ 606712 h 606712"/>
              <a:gd name="connsiteX37" fmla="*/ 25245 w 607590"/>
              <a:gd name="connsiteY37" fmla="*/ 606712 h 606712"/>
              <a:gd name="connsiteX38" fmla="*/ 5752 w 607590"/>
              <a:gd name="connsiteY38" fmla="*/ 597469 h 606712"/>
              <a:gd name="connsiteX39" fmla="*/ 501 w 607590"/>
              <a:gd name="connsiteY39" fmla="*/ 576495 h 606712"/>
              <a:gd name="connsiteX40" fmla="*/ 51146 w 607590"/>
              <a:gd name="connsiteY40" fmla="*/ 323650 h 606712"/>
              <a:gd name="connsiteX41" fmla="*/ 75890 w 607590"/>
              <a:gd name="connsiteY41" fmla="*/ 303387 h 606712"/>
              <a:gd name="connsiteX42" fmla="*/ 175846 w 607590"/>
              <a:gd name="connsiteY42" fmla="*/ 303387 h 606712"/>
              <a:gd name="connsiteX43" fmla="*/ 160982 w 607590"/>
              <a:gd name="connsiteY43" fmla="*/ 281613 h 606712"/>
              <a:gd name="connsiteX44" fmla="*/ 128316 w 607590"/>
              <a:gd name="connsiteY44" fmla="*/ 151769 h 606712"/>
              <a:gd name="connsiteX45" fmla="*/ 283101 w 607590"/>
              <a:gd name="connsiteY45" fmla="*/ 1218 h 606712"/>
              <a:gd name="connsiteX46" fmla="*/ 320727 w 607590"/>
              <a:gd name="connsiteY46" fmla="*/ 812 h 6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7590" h="606712">
                <a:moveTo>
                  <a:pt x="96718" y="353867"/>
                </a:moveTo>
                <a:lnTo>
                  <a:pt x="56131" y="556143"/>
                </a:lnTo>
                <a:lnTo>
                  <a:pt x="551459" y="556143"/>
                </a:lnTo>
                <a:lnTo>
                  <a:pt x="510872" y="353867"/>
                </a:lnTo>
                <a:lnTo>
                  <a:pt x="401570" y="353867"/>
                </a:lnTo>
                <a:cubicBezTo>
                  <a:pt x="397387" y="360710"/>
                  <a:pt x="393025" y="367820"/>
                  <a:pt x="388664" y="375108"/>
                </a:cubicBezTo>
                <a:cubicBezTo>
                  <a:pt x="383057" y="384528"/>
                  <a:pt x="377538" y="393949"/>
                  <a:pt x="372198" y="403459"/>
                </a:cubicBezTo>
                <a:cubicBezTo>
                  <a:pt x="370329" y="406747"/>
                  <a:pt x="368548" y="410035"/>
                  <a:pt x="366679" y="413323"/>
                </a:cubicBezTo>
                <a:cubicBezTo>
                  <a:pt x="360360" y="424788"/>
                  <a:pt x="354129" y="436342"/>
                  <a:pt x="348255" y="447984"/>
                </a:cubicBezTo>
                <a:lnTo>
                  <a:pt x="326448" y="491621"/>
                </a:lnTo>
                <a:cubicBezTo>
                  <a:pt x="322175" y="500153"/>
                  <a:pt x="313364" y="505574"/>
                  <a:pt x="303751" y="505574"/>
                </a:cubicBezTo>
                <a:cubicBezTo>
                  <a:pt x="294227" y="505574"/>
                  <a:pt x="285415" y="500153"/>
                  <a:pt x="281143" y="491621"/>
                </a:cubicBezTo>
                <a:lnTo>
                  <a:pt x="270817" y="471002"/>
                </a:lnTo>
                <a:cubicBezTo>
                  <a:pt x="265032" y="459449"/>
                  <a:pt x="259246" y="448162"/>
                  <a:pt x="253372" y="436697"/>
                </a:cubicBezTo>
                <a:cubicBezTo>
                  <a:pt x="239665" y="410035"/>
                  <a:pt x="224533" y="381862"/>
                  <a:pt x="208245" y="354312"/>
                </a:cubicBezTo>
                <a:cubicBezTo>
                  <a:pt x="208245" y="354223"/>
                  <a:pt x="208156" y="354045"/>
                  <a:pt x="208067" y="353867"/>
                </a:cubicBezTo>
                <a:close/>
                <a:moveTo>
                  <a:pt x="303795" y="151706"/>
                </a:moveTo>
                <a:cubicBezTo>
                  <a:pt x="317767" y="151706"/>
                  <a:pt x="329093" y="163017"/>
                  <a:pt x="329093" y="176969"/>
                </a:cubicBezTo>
                <a:cubicBezTo>
                  <a:pt x="329093" y="190921"/>
                  <a:pt x="317767" y="202232"/>
                  <a:pt x="303795" y="202232"/>
                </a:cubicBezTo>
                <a:cubicBezTo>
                  <a:pt x="289823" y="202232"/>
                  <a:pt x="278497" y="190921"/>
                  <a:pt x="278497" y="176969"/>
                </a:cubicBezTo>
                <a:cubicBezTo>
                  <a:pt x="278497" y="163017"/>
                  <a:pt x="289823" y="151706"/>
                  <a:pt x="303795" y="151706"/>
                </a:cubicBezTo>
                <a:close/>
                <a:moveTo>
                  <a:pt x="303751" y="101111"/>
                </a:moveTo>
                <a:cubicBezTo>
                  <a:pt x="261917" y="101111"/>
                  <a:pt x="227827" y="135150"/>
                  <a:pt x="227827" y="176920"/>
                </a:cubicBezTo>
                <a:cubicBezTo>
                  <a:pt x="227827" y="218780"/>
                  <a:pt x="261917" y="252818"/>
                  <a:pt x="303751" y="252818"/>
                </a:cubicBezTo>
                <a:cubicBezTo>
                  <a:pt x="345673" y="252818"/>
                  <a:pt x="379763" y="218780"/>
                  <a:pt x="379763" y="176920"/>
                </a:cubicBezTo>
                <a:cubicBezTo>
                  <a:pt x="379763" y="135150"/>
                  <a:pt x="345673" y="101111"/>
                  <a:pt x="303751" y="101111"/>
                </a:cubicBezTo>
                <a:close/>
                <a:moveTo>
                  <a:pt x="320727" y="812"/>
                </a:moveTo>
                <a:cubicBezTo>
                  <a:pt x="357990" y="4395"/>
                  <a:pt x="393537" y="19725"/>
                  <a:pt x="421775" y="44854"/>
                </a:cubicBezTo>
                <a:cubicBezTo>
                  <a:pt x="459425" y="78448"/>
                  <a:pt x="480965" y="126618"/>
                  <a:pt x="480965" y="176920"/>
                </a:cubicBezTo>
                <a:cubicBezTo>
                  <a:pt x="480965" y="210426"/>
                  <a:pt x="471530" y="242953"/>
                  <a:pt x="453729" y="271215"/>
                </a:cubicBezTo>
                <a:lnTo>
                  <a:pt x="439221" y="293878"/>
                </a:lnTo>
                <a:cubicBezTo>
                  <a:pt x="437262" y="296988"/>
                  <a:pt x="435215" y="300188"/>
                  <a:pt x="433257" y="303387"/>
                </a:cubicBezTo>
                <a:lnTo>
                  <a:pt x="531611" y="303387"/>
                </a:lnTo>
                <a:cubicBezTo>
                  <a:pt x="543716" y="303387"/>
                  <a:pt x="554129" y="311830"/>
                  <a:pt x="556444" y="323650"/>
                </a:cubicBezTo>
                <a:lnTo>
                  <a:pt x="607089" y="576495"/>
                </a:lnTo>
                <a:cubicBezTo>
                  <a:pt x="608602" y="583872"/>
                  <a:pt x="606644" y="591604"/>
                  <a:pt x="601838" y="597469"/>
                </a:cubicBezTo>
                <a:cubicBezTo>
                  <a:pt x="597031" y="603246"/>
                  <a:pt x="589911" y="606712"/>
                  <a:pt x="582256" y="606712"/>
                </a:cubicBezTo>
                <a:lnTo>
                  <a:pt x="25245" y="606712"/>
                </a:lnTo>
                <a:cubicBezTo>
                  <a:pt x="17679" y="606712"/>
                  <a:pt x="10559" y="603246"/>
                  <a:pt x="5752" y="597469"/>
                </a:cubicBezTo>
                <a:cubicBezTo>
                  <a:pt x="946" y="591604"/>
                  <a:pt x="-1012" y="583872"/>
                  <a:pt x="501" y="576495"/>
                </a:cubicBezTo>
                <a:lnTo>
                  <a:pt x="51146" y="323650"/>
                </a:lnTo>
                <a:cubicBezTo>
                  <a:pt x="53460" y="311830"/>
                  <a:pt x="63874" y="303387"/>
                  <a:pt x="75890" y="303387"/>
                </a:cubicBezTo>
                <a:lnTo>
                  <a:pt x="175846" y="303387"/>
                </a:lnTo>
                <a:cubicBezTo>
                  <a:pt x="170951" y="296099"/>
                  <a:pt x="166233" y="288634"/>
                  <a:pt x="160982" y="281613"/>
                </a:cubicBezTo>
                <a:cubicBezTo>
                  <a:pt x="133478" y="244286"/>
                  <a:pt x="121907" y="198250"/>
                  <a:pt x="128316" y="151769"/>
                </a:cubicBezTo>
                <a:cubicBezTo>
                  <a:pt x="139175" y="73472"/>
                  <a:pt x="204329" y="10105"/>
                  <a:pt x="283101" y="1218"/>
                </a:cubicBezTo>
                <a:cubicBezTo>
                  <a:pt x="295695" y="-271"/>
                  <a:pt x="308307" y="-382"/>
                  <a:pt x="320727" y="81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文本框 148"/>
          <p:cNvSpPr txBox="1"/>
          <p:nvPr/>
        </p:nvSpPr>
        <p:spPr>
          <a:xfrm>
            <a:off x="4909185" y="4652010"/>
            <a:ext cx="295465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中国（南昌、中山、上海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、重庆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上饶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美国湾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区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、德国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慕尼黑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、韩国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首尔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01565" y="532955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销售服务中心</a:t>
            </a:r>
            <a:endParaRPr lang="en-US" altLang="zh-CN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9185" y="5626735"/>
            <a:ext cx="399923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中国（郑州、深圳、香港）、美国湾区、德国慕尼黑、韩国首尔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200640" y="5811520"/>
            <a:ext cx="4292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rgbClr val="17288B"/>
                </a:solidFill>
                <a:effectLst/>
                <a:sym typeface="+mn-ea"/>
              </a:rPr>
              <a:t>香港</a:t>
            </a:r>
            <a:endParaRPr lang="zh-CN" altLang="en-US" sz="800" b="1" dirty="0">
              <a:solidFill>
                <a:srgbClr val="17288B"/>
              </a:solidFill>
              <a:effectLst/>
              <a:sym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560685" y="5874385"/>
            <a:ext cx="76200" cy="76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72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072005" y="3055620"/>
            <a:ext cx="76200" cy="76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72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325870" y="5440680"/>
            <a:ext cx="114300" cy="1143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172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30250" y="10344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全球布局</a:t>
            </a:r>
            <a:endParaRPr lang="zh-CN" altLang="en-US" sz="2400" b="1">
              <a:solidFill>
                <a:srgbClr val="1728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0" y="1099185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>
          <a:xfrm>
            <a:off x="9480850" y="6314400"/>
            <a:ext cx="2700000" cy="316800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90530" y="5708015"/>
            <a:ext cx="4292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rgbClr val="17288B"/>
                </a:solidFill>
                <a:effectLst/>
                <a:sym typeface="+mn-ea"/>
              </a:rPr>
              <a:t>深圳</a:t>
            </a:r>
            <a:endParaRPr lang="zh-CN" altLang="en-US" sz="800" b="1" dirty="0">
              <a:solidFill>
                <a:srgbClr val="17288B"/>
              </a:solidFill>
              <a:effectLst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603230" y="5782945"/>
            <a:ext cx="76200" cy="76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72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819005" y="3290570"/>
            <a:ext cx="76200" cy="76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72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图表 32"/>
          <p:cNvGraphicFramePr/>
          <p:nvPr/>
        </p:nvGraphicFramePr>
        <p:xfrm>
          <a:off x="815975" y="3367405"/>
          <a:ext cx="10479405" cy="298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30250" y="103251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科研创新</a:t>
            </a:r>
            <a:endParaRPr lang="zh-CN" altLang="en-US" sz="2400" b="1">
              <a:solidFill>
                <a:srgbClr val="1728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0" y="109728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9491980" y="6314440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15975" y="1658620"/>
            <a:ext cx="10574020" cy="15430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ctrTitle" idx="4294967295"/>
          </p:nvPr>
        </p:nvSpPr>
        <p:spPr>
          <a:xfrm>
            <a:off x="909955" y="1740535"/>
            <a:ext cx="10386060" cy="1379220"/>
          </a:xfrm>
        </p:spPr>
        <p:txBody>
          <a:bodyPr>
            <a:noAutofit/>
          </a:bodyPr>
          <a:lstStyle/>
          <a:p>
            <a:pPr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r>
              <a:rPr lang="zh-CN" altLang="en-US" sz="1200" b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联创电子每年研发投入约占销售收入的5%；拥有博士后创新实践基地、技术中心、工程技术研究中心、重点实验室，以南昌为中心，建立辐射北京、上海、深圳以及美国湾区、德国慕尼黑、韩国首尔的研发体系，整合凝聚海内外顶尖研发人才；依托清华大学、四川大学深厚的光学工程学术积淀，设立院士工作站，共同开展光学前沿技术和工程的应用研究；通过多项国际国内知名认证，每年有数百项发明专利申请和授权，承担并完成多项国家、省、市级科研重大攻关和产业化专项。截止2020年底，</a:t>
            </a:r>
            <a:r>
              <a:rPr lang="zh-CN" altLang="en-US" sz="12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公司有效专利382项，其中国内发明专利77项，美国发明专利4项，实用新型专利296项。</a:t>
            </a:r>
            <a:endParaRPr lang="zh-CN" altLang="en-US" sz="12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  <p:bldLst>
      <p:bldP spid="11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844155" y="1885315"/>
            <a:ext cx="4032250" cy="30867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4325" y="1885315"/>
            <a:ext cx="7532370" cy="3086735"/>
          </a:xfrm>
          <a:prstGeom prst="rect">
            <a:avLst/>
          </a:prstGeom>
          <a:solidFill>
            <a:srgbClr val="172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25215" y="3352165"/>
            <a:ext cx="287782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200">
                <a:solidFill>
                  <a:srgbClr val="00B0F0"/>
                </a:solidFill>
                <a:latin typeface="+mj-lt"/>
                <a:ea typeface="+mj-ea"/>
                <a:cs typeface="+mj-lt"/>
                <a:sym typeface="微软雅黑" panose="020B0503020204020204" pitchFamily="34" charset="-122"/>
              </a:rPr>
              <a:t>COMPANY INDUSTY</a:t>
            </a:r>
            <a:endParaRPr lang="en-US" altLang="zh-CN" sz="2200">
              <a:solidFill>
                <a:srgbClr val="00B0F0"/>
              </a:solidFill>
              <a:latin typeface="+mj-lt"/>
              <a:ea typeface="+mj-ea"/>
              <a:cs typeface="+mj-lt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5055" y="2457450"/>
            <a:ext cx="3305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产业简介</a:t>
            </a:r>
            <a:endParaRPr lang="zh-CN" altLang="en-US" sz="6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40180" y="4104640"/>
            <a:ext cx="5590540" cy="361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zh-CN" sz="1600" b="1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※ </a:t>
            </a:r>
            <a:r>
              <a:rPr lang="zh-CN" altLang="en-US" sz="1600" b="1" spc="250">
                <a:solidFill>
                  <a:schemeClr val="bg1">
                    <a:alpha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光学产业</a:t>
            </a:r>
            <a:r>
              <a:rPr lang="en-US" altLang="zh-CN" sz="1600" b="1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   ※ </a:t>
            </a:r>
            <a:r>
              <a:rPr lang="zh-CN" altLang="en-US" sz="1600" b="1" spc="250">
                <a:solidFill>
                  <a:schemeClr val="bg1">
                    <a:alpha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触显产业</a:t>
            </a:r>
            <a:r>
              <a:rPr lang="en-US" altLang="zh-CN" sz="1600" b="1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   ※ </a:t>
            </a:r>
            <a:r>
              <a:rPr lang="zh-CN" altLang="en-US" sz="1600" b="1" spc="250">
                <a:solidFill>
                  <a:schemeClr val="bg1">
                    <a:alpha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终端产业</a:t>
            </a:r>
            <a:r>
              <a:rPr lang="en-US" altLang="zh-CN" sz="1600" b="1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   ※ </a:t>
            </a:r>
            <a:r>
              <a:rPr lang="zh-CN" altLang="en-US" sz="1600" b="1" spc="250">
                <a:solidFill>
                  <a:schemeClr val="bg1">
                    <a:alpha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对外投资</a:t>
            </a:r>
            <a:endParaRPr lang="en-US" altLang="zh-CN" sz="1600" b="1">
              <a:solidFill>
                <a:schemeClr val="bg1">
                  <a:alpha val="50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46695" y="4784725"/>
            <a:ext cx="4022090" cy="1873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员工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85" y="2395220"/>
            <a:ext cx="1540510" cy="15405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16835" y="4244975"/>
            <a:ext cx="38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chemeClr val="bg1">
                    <a:alpha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  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491980" y="6314440"/>
            <a:ext cx="2700020" cy="316865"/>
          </a:xfrm>
        </p:spPr>
        <p:txBody>
          <a:bodyPr vert="horz" rtlCol="0">
            <a:normAutofit/>
          </a:bodyPr>
          <a:lstStyle/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</a:fld>
            <a:endParaRPr lang="zh-CN" altLang="en-US" sz="120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0250" y="1047750"/>
            <a:ext cx="2950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zh-CN" altLang="en-US" sz="2400" b="1">
                <a:solidFill>
                  <a:srgbClr val="1728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光学产业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产业概述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五边形 29"/>
          <p:cNvSpPr/>
          <p:nvPr/>
        </p:nvSpPr>
        <p:spPr>
          <a:xfrm>
            <a:off x="0" y="1112520"/>
            <a:ext cx="730250" cy="330200"/>
          </a:xfrm>
          <a:prstGeom prst="homePlate">
            <a:avLst/>
          </a:prstGeom>
          <a:solidFill>
            <a:srgbClr val="172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82955" y="1897380"/>
            <a:ext cx="5216525" cy="4201795"/>
            <a:chOff x="1233" y="2760"/>
            <a:chExt cx="6495" cy="7020"/>
          </a:xfrm>
        </p:grpSpPr>
        <p:sp>
          <p:nvSpPr>
            <p:cNvPr id="70" name="圆角矩形 69"/>
            <p:cNvSpPr/>
            <p:nvPr/>
          </p:nvSpPr>
          <p:spPr>
            <a:xfrm>
              <a:off x="1233" y="2760"/>
              <a:ext cx="6495" cy="7020"/>
            </a:xfrm>
            <a:prstGeom prst="roundRect">
              <a:avLst>
                <a:gd name="adj" fmla="val 75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63500" dir="312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407" y="3408"/>
              <a:ext cx="6147" cy="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altLang="zh-CN" sz="1200" dirty="0"/>
                <a:t>        </a:t>
              </a:r>
              <a:r>
                <a:rPr lang="zh-CN" altLang="en-US" sz="1200" dirty="0"/>
                <a:t>联创电子光学产业创建于2009年9月，</a:t>
              </a:r>
              <a:r>
                <a:rPr lang="zh-CN" altLang="en-US" sz="1200" b="1" dirty="0"/>
                <a:t>专业从事各类光学镜头及影像模组的研发、制造和销售</a:t>
              </a:r>
              <a:r>
                <a:rPr lang="zh-CN" altLang="en-US" sz="1200" dirty="0"/>
                <a:t>。经过十余年的发展，已经形成了一套较为完备的科研创新体系，在光学精密模具、非球面玻璃镜片模压成型、高清广角镜头及影像模组、汽车高级辅助安全驾驶车载镜头、高端玻塑混合手机镜头等方面的工程技术能力，已位于行业领先水平。</a:t>
              </a:r>
              <a:endParaRPr lang="zh-CN" altLang="en-US" sz="1200" dirty="0"/>
            </a:p>
            <a:p>
              <a:pPr algn="l">
                <a:lnSpc>
                  <a:spcPct val="200000"/>
                </a:lnSpc>
              </a:pPr>
              <a:r>
                <a:rPr lang="en-US" altLang="zh-CN" sz="1200" dirty="0"/>
                <a:t>      </a:t>
              </a:r>
              <a:r>
                <a:rPr lang="en-US" altLang="zh-CN" sz="1200" b="1" dirty="0"/>
                <a:t> </a:t>
              </a:r>
              <a:r>
                <a:rPr lang="zh-CN" altLang="en-US" sz="1200" b="1" dirty="0"/>
                <a:t>联创电子已经跻身全球光学产业第一阵营</a:t>
              </a:r>
              <a:r>
                <a:rPr lang="zh-CN" altLang="en-US" sz="1200" dirty="0"/>
                <a:t>，未来将利用业已形成的精密光学元件制造基础，充分发挥研发和技术优势，加大资本投入，进一步扩大光学镜头和光电组件的市场占有率；加大对车载电子、智能手机、AR/VR等光学和光电组件的研发和技术投入，提升企业竞争力。</a:t>
              </a:r>
              <a:endParaRPr lang="zh-CN" altLang="en-US" sz="12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94780" y="1993265"/>
            <a:ext cx="4908550" cy="4104640"/>
            <a:chOff x="8762" y="2767"/>
            <a:chExt cx="8415" cy="7048"/>
          </a:xfrm>
        </p:grpSpPr>
        <p:grpSp>
          <p:nvGrpSpPr>
            <p:cNvPr id="90" name="组合 89"/>
            <p:cNvGrpSpPr/>
            <p:nvPr/>
          </p:nvGrpSpPr>
          <p:grpSpPr>
            <a:xfrm>
              <a:off x="8762" y="6885"/>
              <a:ext cx="8396" cy="2930"/>
              <a:chOff x="8781" y="6849"/>
              <a:chExt cx="8396" cy="2930"/>
            </a:xfrm>
          </p:grpSpPr>
          <p:cxnSp>
            <p:nvCxnSpPr>
              <p:cNvPr id="88" name="直接连接符 87"/>
              <p:cNvCxnSpPr>
                <a:endCxn id="78" idx="0"/>
              </p:cNvCxnSpPr>
              <p:nvPr/>
            </p:nvCxnSpPr>
            <p:spPr>
              <a:xfrm flipH="1">
                <a:off x="12991" y="7610"/>
                <a:ext cx="2" cy="649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组合 86"/>
              <p:cNvGrpSpPr/>
              <p:nvPr/>
            </p:nvGrpSpPr>
            <p:grpSpPr>
              <a:xfrm flipH="1">
                <a:off x="14141" y="6849"/>
                <a:ext cx="1824" cy="1409"/>
                <a:chOff x="14653" y="6849"/>
                <a:chExt cx="1824" cy="1409"/>
              </a:xfrm>
            </p:grpSpPr>
            <p:cxnSp>
              <p:nvCxnSpPr>
                <p:cNvPr id="85" name="肘形连接符 84"/>
                <p:cNvCxnSpPr/>
                <p:nvPr/>
              </p:nvCxnSpPr>
              <p:spPr>
                <a:xfrm rot="10800000" flipV="1">
                  <a:off x="14717" y="6849"/>
                  <a:ext cx="1760" cy="1409"/>
                </a:xfrm>
                <a:prstGeom prst="bentConnector2">
                  <a:avLst/>
                </a:prstGeom>
                <a:ln w="12700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Freeform 96"/>
                <p:cNvSpPr/>
                <p:nvPr/>
              </p:nvSpPr>
              <p:spPr bwMode="auto">
                <a:xfrm>
                  <a:off x="14653" y="8014"/>
                  <a:ext cx="128" cy="245"/>
                </a:xfrm>
                <a:custGeom>
                  <a:avLst/>
                  <a:gdLst>
                    <a:gd name="T0" fmla="*/ 14 w 16"/>
                    <a:gd name="T1" fmla="*/ 3 h 31"/>
                    <a:gd name="T2" fmla="*/ 14 w 16"/>
                    <a:gd name="T3" fmla="*/ 2 h 31"/>
                    <a:gd name="T4" fmla="*/ 11 w 16"/>
                    <a:gd name="T5" fmla="*/ 0 h 31"/>
                    <a:gd name="T6" fmla="*/ 5 w 16"/>
                    <a:gd name="T7" fmla="*/ 0 h 31"/>
                    <a:gd name="T8" fmla="*/ 2 w 16"/>
                    <a:gd name="T9" fmla="*/ 2 h 31"/>
                    <a:gd name="T10" fmla="*/ 2 w 16"/>
                    <a:gd name="T11" fmla="*/ 3 h 31"/>
                    <a:gd name="T12" fmla="*/ 0 w 16"/>
                    <a:gd name="T13" fmla="*/ 6 h 31"/>
                    <a:gd name="T14" fmla="*/ 0 w 16"/>
                    <a:gd name="T15" fmla="*/ 28 h 31"/>
                    <a:gd name="T16" fmla="*/ 4 w 16"/>
                    <a:gd name="T17" fmla="*/ 31 h 31"/>
                    <a:gd name="T18" fmla="*/ 12 w 16"/>
                    <a:gd name="T19" fmla="*/ 31 h 31"/>
                    <a:gd name="T20" fmla="*/ 16 w 16"/>
                    <a:gd name="T21" fmla="*/ 28 h 31"/>
                    <a:gd name="T22" fmla="*/ 16 w 16"/>
                    <a:gd name="T23" fmla="*/ 6 h 31"/>
                    <a:gd name="T24" fmla="*/ 14 w 16"/>
                    <a:gd name="T25" fmla="*/ 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31">
                      <a:moveTo>
                        <a:pt x="14" y="3"/>
                      </a:move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3" y="0"/>
                        <a:pt x="1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2" y="1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1"/>
                        <a:pt x="4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4" y="31"/>
                        <a:pt x="16" y="30"/>
                        <a:pt x="16" y="28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"/>
                        <a:pt x="15" y="4"/>
                        <a:pt x="14" y="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5" name="肘形连接符 74"/>
              <p:cNvCxnSpPr>
                <a:endCxn id="76" idx="0"/>
              </p:cNvCxnSpPr>
              <p:nvPr/>
            </p:nvCxnSpPr>
            <p:spPr>
              <a:xfrm rot="10800000" flipV="1">
                <a:off x="10022" y="6849"/>
                <a:ext cx="1760" cy="1409"/>
              </a:xfrm>
              <a:prstGeom prst="bentConnector2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圆角矩形 75"/>
              <p:cNvSpPr/>
              <p:nvPr/>
            </p:nvSpPr>
            <p:spPr>
              <a:xfrm>
                <a:off x="8781" y="8259"/>
                <a:ext cx="2481" cy="15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11750" y="8259"/>
                <a:ext cx="2481" cy="15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圆角矩形 79"/>
              <p:cNvSpPr/>
              <p:nvPr/>
            </p:nvSpPr>
            <p:spPr>
              <a:xfrm>
                <a:off x="14697" y="8259"/>
                <a:ext cx="2481" cy="15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Freeform 96"/>
              <p:cNvSpPr/>
              <p:nvPr/>
            </p:nvSpPr>
            <p:spPr bwMode="auto">
              <a:xfrm>
                <a:off x="9958" y="8014"/>
                <a:ext cx="128" cy="245"/>
              </a:xfrm>
              <a:custGeom>
                <a:avLst/>
                <a:gdLst>
                  <a:gd name="T0" fmla="*/ 14 w 16"/>
                  <a:gd name="T1" fmla="*/ 3 h 31"/>
                  <a:gd name="T2" fmla="*/ 14 w 16"/>
                  <a:gd name="T3" fmla="*/ 2 h 31"/>
                  <a:gd name="T4" fmla="*/ 11 w 16"/>
                  <a:gd name="T5" fmla="*/ 0 h 31"/>
                  <a:gd name="T6" fmla="*/ 5 w 16"/>
                  <a:gd name="T7" fmla="*/ 0 h 31"/>
                  <a:gd name="T8" fmla="*/ 2 w 16"/>
                  <a:gd name="T9" fmla="*/ 2 h 31"/>
                  <a:gd name="T10" fmla="*/ 2 w 16"/>
                  <a:gd name="T11" fmla="*/ 3 h 31"/>
                  <a:gd name="T12" fmla="*/ 0 w 16"/>
                  <a:gd name="T13" fmla="*/ 6 h 31"/>
                  <a:gd name="T14" fmla="*/ 0 w 16"/>
                  <a:gd name="T15" fmla="*/ 28 h 31"/>
                  <a:gd name="T16" fmla="*/ 4 w 16"/>
                  <a:gd name="T17" fmla="*/ 31 h 31"/>
                  <a:gd name="T18" fmla="*/ 12 w 16"/>
                  <a:gd name="T19" fmla="*/ 31 h 31"/>
                  <a:gd name="T20" fmla="*/ 16 w 16"/>
                  <a:gd name="T21" fmla="*/ 28 h 31"/>
                  <a:gd name="T22" fmla="*/ 16 w 16"/>
                  <a:gd name="T23" fmla="*/ 6 h 31"/>
                  <a:gd name="T24" fmla="*/ 14 w 16"/>
                  <a:gd name="T2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1">
                    <a:moveTo>
                      <a:pt x="14" y="3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1"/>
                      <a:pt x="4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31"/>
                      <a:pt x="16" y="30"/>
                      <a:pt x="16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4"/>
                      <a:pt x="14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Freeform 96"/>
              <p:cNvSpPr/>
              <p:nvPr/>
            </p:nvSpPr>
            <p:spPr bwMode="auto">
              <a:xfrm>
                <a:off x="12926" y="8014"/>
                <a:ext cx="128" cy="245"/>
              </a:xfrm>
              <a:custGeom>
                <a:avLst/>
                <a:gdLst>
                  <a:gd name="T0" fmla="*/ 14 w 16"/>
                  <a:gd name="T1" fmla="*/ 3 h 31"/>
                  <a:gd name="T2" fmla="*/ 14 w 16"/>
                  <a:gd name="T3" fmla="*/ 2 h 31"/>
                  <a:gd name="T4" fmla="*/ 11 w 16"/>
                  <a:gd name="T5" fmla="*/ 0 h 31"/>
                  <a:gd name="T6" fmla="*/ 5 w 16"/>
                  <a:gd name="T7" fmla="*/ 0 h 31"/>
                  <a:gd name="T8" fmla="*/ 2 w 16"/>
                  <a:gd name="T9" fmla="*/ 2 h 31"/>
                  <a:gd name="T10" fmla="*/ 2 w 16"/>
                  <a:gd name="T11" fmla="*/ 3 h 31"/>
                  <a:gd name="T12" fmla="*/ 0 w 16"/>
                  <a:gd name="T13" fmla="*/ 6 h 31"/>
                  <a:gd name="T14" fmla="*/ 0 w 16"/>
                  <a:gd name="T15" fmla="*/ 28 h 31"/>
                  <a:gd name="T16" fmla="*/ 4 w 16"/>
                  <a:gd name="T17" fmla="*/ 31 h 31"/>
                  <a:gd name="T18" fmla="*/ 12 w 16"/>
                  <a:gd name="T19" fmla="*/ 31 h 31"/>
                  <a:gd name="T20" fmla="*/ 16 w 16"/>
                  <a:gd name="T21" fmla="*/ 28 h 31"/>
                  <a:gd name="T22" fmla="*/ 16 w 16"/>
                  <a:gd name="T23" fmla="*/ 6 h 31"/>
                  <a:gd name="T24" fmla="*/ 14 w 16"/>
                  <a:gd name="T2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1">
                    <a:moveTo>
                      <a:pt x="14" y="3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1"/>
                      <a:pt x="4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31"/>
                      <a:pt x="16" y="30"/>
                      <a:pt x="16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4"/>
                      <a:pt x="14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 flipV="1">
              <a:off x="8762" y="2767"/>
              <a:ext cx="8396" cy="2930"/>
              <a:chOff x="8781" y="6849"/>
              <a:chExt cx="8396" cy="2930"/>
            </a:xfrm>
          </p:grpSpPr>
          <p:cxnSp>
            <p:nvCxnSpPr>
              <p:cNvPr id="93" name="直接连接符 92"/>
              <p:cNvCxnSpPr>
                <a:endCxn id="100" idx="0"/>
              </p:cNvCxnSpPr>
              <p:nvPr/>
            </p:nvCxnSpPr>
            <p:spPr>
              <a:xfrm flipH="1">
                <a:off x="12991" y="7610"/>
                <a:ext cx="2" cy="649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组合 94"/>
              <p:cNvGrpSpPr/>
              <p:nvPr/>
            </p:nvGrpSpPr>
            <p:grpSpPr>
              <a:xfrm flipH="1">
                <a:off x="14141" y="6849"/>
                <a:ext cx="1824" cy="1409"/>
                <a:chOff x="14653" y="6849"/>
                <a:chExt cx="1824" cy="1409"/>
              </a:xfrm>
            </p:grpSpPr>
            <p:cxnSp>
              <p:nvCxnSpPr>
                <p:cNvPr id="96" name="肘形连接符 95"/>
                <p:cNvCxnSpPr/>
                <p:nvPr/>
              </p:nvCxnSpPr>
              <p:spPr>
                <a:xfrm rot="10800000" flipV="1">
                  <a:off x="14717" y="6849"/>
                  <a:ext cx="1760" cy="1409"/>
                </a:xfrm>
                <a:prstGeom prst="bentConnector2">
                  <a:avLst/>
                </a:prstGeom>
                <a:ln w="12700" cmpd="sng">
                  <a:solidFill>
                    <a:srgbClr val="6096E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Freeform 96"/>
                <p:cNvSpPr/>
                <p:nvPr/>
              </p:nvSpPr>
              <p:spPr bwMode="auto">
                <a:xfrm>
                  <a:off x="14653" y="8014"/>
                  <a:ext cx="128" cy="245"/>
                </a:xfrm>
                <a:custGeom>
                  <a:avLst/>
                  <a:gdLst>
                    <a:gd name="T0" fmla="*/ 14 w 16"/>
                    <a:gd name="T1" fmla="*/ 3 h 31"/>
                    <a:gd name="T2" fmla="*/ 14 w 16"/>
                    <a:gd name="T3" fmla="*/ 2 h 31"/>
                    <a:gd name="T4" fmla="*/ 11 w 16"/>
                    <a:gd name="T5" fmla="*/ 0 h 31"/>
                    <a:gd name="T6" fmla="*/ 5 w 16"/>
                    <a:gd name="T7" fmla="*/ 0 h 31"/>
                    <a:gd name="T8" fmla="*/ 2 w 16"/>
                    <a:gd name="T9" fmla="*/ 2 h 31"/>
                    <a:gd name="T10" fmla="*/ 2 w 16"/>
                    <a:gd name="T11" fmla="*/ 3 h 31"/>
                    <a:gd name="T12" fmla="*/ 0 w 16"/>
                    <a:gd name="T13" fmla="*/ 6 h 31"/>
                    <a:gd name="T14" fmla="*/ 0 w 16"/>
                    <a:gd name="T15" fmla="*/ 28 h 31"/>
                    <a:gd name="T16" fmla="*/ 4 w 16"/>
                    <a:gd name="T17" fmla="*/ 31 h 31"/>
                    <a:gd name="T18" fmla="*/ 12 w 16"/>
                    <a:gd name="T19" fmla="*/ 31 h 31"/>
                    <a:gd name="T20" fmla="*/ 16 w 16"/>
                    <a:gd name="T21" fmla="*/ 28 h 31"/>
                    <a:gd name="T22" fmla="*/ 16 w 16"/>
                    <a:gd name="T23" fmla="*/ 6 h 31"/>
                    <a:gd name="T24" fmla="*/ 14 w 16"/>
                    <a:gd name="T25" fmla="*/ 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31">
                      <a:moveTo>
                        <a:pt x="14" y="3"/>
                      </a:move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3" y="0"/>
                        <a:pt x="1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2" y="1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1"/>
                        <a:pt x="4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4" y="31"/>
                        <a:pt x="16" y="30"/>
                        <a:pt x="16" y="28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"/>
                        <a:pt x="15" y="4"/>
                        <a:pt x="14" y="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8" name="肘形连接符 97"/>
              <p:cNvCxnSpPr>
                <a:endCxn id="99" idx="0"/>
              </p:cNvCxnSpPr>
              <p:nvPr/>
            </p:nvCxnSpPr>
            <p:spPr>
              <a:xfrm rot="10800000" flipV="1">
                <a:off x="10022" y="6849"/>
                <a:ext cx="1760" cy="1409"/>
              </a:xfrm>
              <a:prstGeom prst="bentConnector2">
                <a:avLst/>
              </a:prstGeom>
              <a:ln w="12700" cmpd="sng">
                <a:solidFill>
                  <a:srgbClr val="6096E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圆角矩形 98"/>
              <p:cNvSpPr/>
              <p:nvPr/>
            </p:nvSpPr>
            <p:spPr>
              <a:xfrm>
                <a:off x="8781" y="8259"/>
                <a:ext cx="2481" cy="15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1750" y="8259"/>
                <a:ext cx="2481" cy="15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14697" y="8259"/>
                <a:ext cx="2481" cy="15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Freeform 96"/>
              <p:cNvSpPr/>
              <p:nvPr/>
            </p:nvSpPr>
            <p:spPr bwMode="auto">
              <a:xfrm>
                <a:off x="9958" y="8014"/>
                <a:ext cx="128" cy="245"/>
              </a:xfrm>
              <a:custGeom>
                <a:avLst/>
                <a:gdLst>
                  <a:gd name="T0" fmla="*/ 14 w 16"/>
                  <a:gd name="T1" fmla="*/ 3 h 31"/>
                  <a:gd name="T2" fmla="*/ 14 w 16"/>
                  <a:gd name="T3" fmla="*/ 2 h 31"/>
                  <a:gd name="T4" fmla="*/ 11 w 16"/>
                  <a:gd name="T5" fmla="*/ 0 h 31"/>
                  <a:gd name="T6" fmla="*/ 5 w 16"/>
                  <a:gd name="T7" fmla="*/ 0 h 31"/>
                  <a:gd name="T8" fmla="*/ 2 w 16"/>
                  <a:gd name="T9" fmla="*/ 2 h 31"/>
                  <a:gd name="T10" fmla="*/ 2 w 16"/>
                  <a:gd name="T11" fmla="*/ 3 h 31"/>
                  <a:gd name="T12" fmla="*/ 0 w 16"/>
                  <a:gd name="T13" fmla="*/ 6 h 31"/>
                  <a:gd name="T14" fmla="*/ 0 w 16"/>
                  <a:gd name="T15" fmla="*/ 28 h 31"/>
                  <a:gd name="T16" fmla="*/ 4 w 16"/>
                  <a:gd name="T17" fmla="*/ 31 h 31"/>
                  <a:gd name="T18" fmla="*/ 12 w 16"/>
                  <a:gd name="T19" fmla="*/ 31 h 31"/>
                  <a:gd name="T20" fmla="*/ 16 w 16"/>
                  <a:gd name="T21" fmla="*/ 28 h 31"/>
                  <a:gd name="T22" fmla="*/ 16 w 16"/>
                  <a:gd name="T23" fmla="*/ 6 h 31"/>
                  <a:gd name="T24" fmla="*/ 14 w 16"/>
                  <a:gd name="T2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1">
                    <a:moveTo>
                      <a:pt x="14" y="3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1"/>
                      <a:pt x="4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31"/>
                      <a:pt x="16" y="30"/>
                      <a:pt x="16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4"/>
                      <a:pt x="14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" name="Freeform 96"/>
              <p:cNvSpPr/>
              <p:nvPr/>
            </p:nvSpPr>
            <p:spPr bwMode="auto">
              <a:xfrm>
                <a:off x="12926" y="8014"/>
                <a:ext cx="128" cy="245"/>
              </a:xfrm>
              <a:custGeom>
                <a:avLst/>
                <a:gdLst>
                  <a:gd name="T0" fmla="*/ 14 w 16"/>
                  <a:gd name="T1" fmla="*/ 3 h 31"/>
                  <a:gd name="T2" fmla="*/ 14 w 16"/>
                  <a:gd name="T3" fmla="*/ 2 h 31"/>
                  <a:gd name="T4" fmla="*/ 11 w 16"/>
                  <a:gd name="T5" fmla="*/ 0 h 31"/>
                  <a:gd name="T6" fmla="*/ 5 w 16"/>
                  <a:gd name="T7" fmla="*/ 0 h 31"/>
                  <a:gd name="T8" fmla="*/ 2 w 16"/>
                  <a:gd name="T9" fmla="*/ 2 h 31"/>
                  <a:gd name="T10" fmla="*/ 2 w 16"/>
                  <a:gd name="T11" fmla="*/ 3 h 31"/>
                  <a:gd name="T12" fmla="*/ 0 w 16"/>
                  <a:gd name="T13" fmla="*/ 6 h 31"/>
                  <a:gd name="T14" fmla="*/ 0 w 16"/>
                  <a:gd name="T15" fmla="*/ 28 h 31"/>
                  <a:gd name="T16" fmla="*/ 4 w 16"/>
                  <a:gd name="T17" fmla="*/ 31 h 31"/>
                  <a:gd name="T18" fmla="*/ 12 w 16"/>
                  <a:gd name="T19" fmla="*/ 31 h 31"/>
                  <a:gd name="T20" fmla="*/ 16 w 16"/>
                  <a:gd name="T21" fmla="*/ 28 h 31"/>
                  <a:gd name="T22" fmla="*/ 16 w 16"/>
                  <a:gd name="T23" fmla="*/ 6 h 31"/>
                  <a:gd name="T24" fmla="*/ 14 w 16"/>
                  <a:gd name="T2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1">
                    <a:moveTo>
                      <a:pt x="14" y="3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1"/>
                      <a:pt x="4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31"/>
                      <a:pt x="16" y="30"/>
                      <a:pt x="16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4"/>
                      <a:pt x="14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73" name="图片 72" descr="蓝色科技线条背景-0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1267" y="4858"/>
              <a:ext cx="3410" cy="2849"/>
            </a:xfrm>
            <a:prstGeom prst="hexagon">
              <a:avLst>
                <a:gd name="adj" fmla="val 29694"/>
                <a:gd name="vf" fmla="val 115470"/>
              </a:avLst>
            </a:prstGeom>
            <a:ln w="63500" cmpd="sng">
              <a:solidFill>
                <a:srgbClr val="6096E6">
                  <a:alpha val="50000"/>
                </a:srgbClr>
              </a:solidFill>
              <a:prstDash val="solid"/>
            </a:ln>
          </p:spPr>
        </p:pic>
        <p:sp>
          <p:nvSpPr>
            <p:cNvPr id="74" name="文本框 73"/>
            <p:cNvSpPr txBox="1"/>
            <p:nvPr/>
          </p:nvSpPr>
          <p:spPr>
            <a:xfrm>
              <a:off x="11599" y="5899"/>
              <a:ext cx="2876" cy="89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dist="63500" algn="l" rotWithShape="0">
                      <a:prstClr val="black">
                        <a:alpha val="19000"/>
                      </a:prstClr>
                    </a:outerShdw>
                  </a:effectLst>
                  <a:latin typeface="+mj-ea"/>
                  <a:ea typeface="+mj-ea"/>
                </a:rPr>
                <a:t>光学产业</a:t>
              </a:r>
              <a:endParaRPr lang="zh-CN" altLang="en-US" sz="2800" b="1" dirty="0" smtClean="0">
                <a:solidFill>
                  <a:schemeClr val="bg1"/>
                </a:solidFill>
                <a:effectLst>
                  <a:outerShdw dist="63500" algn="l" rotWithShape="0">
                    <a:prstClr val="black">
                      <a:alpha val="19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8762" y="3265"/>
              <a:ext cx="2481" cy="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b="1" spc="150" dirty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ang="0" scaled="0"/>
                  </a:gra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光学部品</a:t>
              </a:r>
              <a:endParaRPr lang="zh-CN" altLang="en-US" b="1" spc="1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1598" y="3019"/>
              <a:ext cx="2742" cy="11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ang="0" scaled="0"/>
                  </a:gradFill>
                  <a:sym typeface="+mn-ea"/>
                </a:rPr>
                <a:t>高清广角镜头及模组</a:t>
              </a:r>
              <a:endParaRPr lang="zh-CN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sym typeface="+mn-ea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14667" y="8603"/>
              <a:ext cx="2450" cy="632"/>
            </a:xfrm>
            <a:prstGeom prst="rect">
              <a:avLst/>
            </a:prstGeom>
            <a:noFill/>
            <a:effectLst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b="1" dirty="0" smtClean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ang="0" scaled="0"/>
                  </a:gradFill>
                  <a:effectLst/>
                  <a:latin typeface="+mj-ea"/>
                  <a:ea typeface="+mj-ea"/>
                  <a:sym typeface="+mn-ea"/>
                </a:rPr>
                <a:t>... ...</a:t>
              </a:r>
              <a:endParaRPr lang="zh-CN" altLang="en-US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effectLst/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8762" y="8557"/>
              <a:ext cx="2482" cy="11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ang="0" scaled="0"/>
                  </a:gradFill>
                  <a:sym typeface="+mn-ea"/>
                </a:rPr>
                <a:t>AR/VR产品部件</a:t>
              </a:r>
              <a:endParaRPr lang="zh-CN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sym typeface="+mn-ea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1702" y="8557"/>
              <a:ext cx="2446" cy="11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b="1" dirty="0" smtClean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ang="0" scaled="0"/>
                  </a:gradFill>
                  <a:effectLst/>
                  <a:latin typeface="+mj-ea"/>
                  <a:ea typeface="+mj-ea"/>
                </a:rPr>
                <a:t>手机镜头及影像模组</a:t>
              </a:r>
              <a:endParaRPr lang="zh-CN" altLang="en-US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effectLst/>
                <a:latin typeface="+mj-ea"/>
                <a:ea typeface="+mj-ea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14694" y="3020"/>
              <a:ext cx="2483" cy="11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b="1" dirty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ang="0" scaled="0"/>
                  </a:gradFill>
                  <a:sym typeface="+mn-ea"/>
                </a:rPr>
                <a:t>车载镜头及模组</a:t>
              </a:r>
              <a:endParaRPr lang="en-US" altLang="zh-CN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effectLst>
                  <a:outerShdw dist="63500" algn="l" rotWithShape="0">
                    <a:prstClr val="black">
                      <a:alpha val="19000"/>
                    </a:prst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  <p:tag name="ISLIDE.ICON" val="#6177;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ISLIDE.ICON" val="#398748;"/>
  <p:tag name="KSO_WM_SPECIAL_SOURCE" val="bdnull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ISLIDE.ICON" val="#379399;#399193;#31860;#70203;#61073;#61073;#61073;#61073;#61073;#61073;#61073;#31860;#136198;#31860;#61262;"/>
  <p:tag name="KSO_WM_SPECIAL_SOURCE" val="bdnull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ISLIDE.ICON" val="#393643;#87202;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  <p:tag name="ISLIDE.ICON" val="#381890;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  <p:tag name="ISLIDE.ICON" val="#76057;#19378;#65738;#149072;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ISLIDE.ICON" val="#399830;#159262;#8421;#401449;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  <p:tag name="ISLIDE.ICON" val="#393767;"/>
  <p:tag name="ISLIDE.VECTOR" val="#184215;#194732;"/>
</p:tagLst>
</file>

<file path=ppt/tags/tag23.xml><?xml version="1.0" encoding="utf-8"?>
<p:tagLst xmlns:p="http://schemas.openxmlformats.org/presentationml/2006/main">
  <p:tag name="KSO_WM_UNIT_PLACING_PICTURE_USER_VIEWPORT" val="{&quot;height&quot;:6505,&quot;width&quot;:10329}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UNIT_TABLE_BEAUTIFY" val="smartTable{705ca541-3b0c-416b-9511-e5b6bedb74d6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2.xml><?xml version="1.0" encoding="utf-8"?>
<p:tagLst xmlns:p="http://schemas.openxmlformats.org/presentationml/2006/main">
  <p:tag name="KSO_WM_UNIT_PLACING_PICTURE_USER_VIEWPORT" val="{&quot;height&quot;:5413.387401574803,&quot;width&quot;:8764.532283464567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3585</Words>
  <Application>WPS 演示</Application>
  <PresentationFormat>自定义</PresentationFormat>
  <Paragraphs>535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Bold</vt:lpstr>
      <vt:lpstr>汉仪菱心体简</vt:lpstr>
      <vt:lpstr>Open Sans Light</vt:lpstr>
      <vt:lpstr>Yu Gothic UI Light</vt:lpstr>
      <vt:lpstr>思源黑体 CN Light</vt:lpstr>
      <vt:lpstr>方正兰亭超细黑简体</vt:lpstr>
      <vt:lpstr>汉真广标</vt:lpstr>
      <vt:lpstr>Arial Unicode MS</vt:lpstr>
      <vt:lpstr>Calibri</vt:lpstr>
      <vt:lpstr>Times New Roman</vt:lpstr>
      <vt:lpstr>Lato Regular</vt:lpstr>
      <vt:lpstr>Segoe Print</vt:lpstr>
      <vt:lpstr>Calibri</vt:lpstr>
      <vt:lpstr>Office 主题​​</vt:lpstr>
      <vt:lpstr>自定义设计方案</vt:lpstr>
      <vt:lpstr>1_自定义设计方案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联创电子每年研发投入约占销售收入的5%；拥有博士后创新实践基地、技术中心、工程技术研究中心、重点实验室，以南昌为中心，建立辐射北京、上海、深圳以及美国湾区、德国慕尼黑、韩国首尔的研发体系，整合凝聚海内外顶尖研发人才；依托清华大学、四川大学深厚的光学工程学术积淀，设立院士工作站，共同开展光学前沿技术和工程的应用研究；通过多项国际国内知名认证，每年有数百项发明专利申请和授权，承担并完成多项国家、省、市级科研重大攻关和产业化专项。截止2020年底，公司有效专利382项，其中国内发明专利77项，美国发明专利4项，实用新型专利296项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lenovo</dc:creator>
  <cp:lastModifiedBy>刘环</cp:lastModifiedBy>
  <cp:revision>755</cp:revision>
  <dcterms:created xsi:type="dcterms:W3CDTF">2019-06-19T02:08:00Z</dcterms:created>
  <dcterms:modified xsi:type="dcterms:W3CDTF">2022-05-06T02:56:54Z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ICV">
    <vt:lpwstr>99732280456045379F3269E94A65307B</vt:lpwstr>
  </property>
</Properties>
</file>